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9" r:id="rId8"/>
    <p:sldId id="262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73CF6A-D64F-4D61-A5A8-9B2883D87B9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5ADCE9-A39B-46C7-85CB-96224043E0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7"/>
            <a:ext cx="7268344" cy="576065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внешкольной работы»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414936"/>
            <a:ext cx="8820472" cy="4680520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31B6FD"/>
              </a:buClr>
            </a:pP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sz="4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31B6FD"/>
              </a:buClr>
            </a:pP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 </a:t>
            </a:r>
            <a:r>
              <a:rPr lang="ru-RU" sz="4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– </a:t>
            </a:r>
            <a:r>
              <a:rPr lang="ru-RU" sz="4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смеха»</a:t>
            </a:r>
            <a:endParaRPr lang="ru-RU" sz="4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</a:p>
          <a:p>
            <a:pPr algn="r"/>
            <a:endParaRPr lang="ru-R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учащихся 2-3 года обучения 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</a:t>
            </a:r>
          </a:p>
          <a:p>
            <a:pPr algn="r"/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программе</a:t>
            </a:r>
            <a:endParaRPr lang="ru-R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«Декоративно – прикладное творчество»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возраст 9-16 лет</a:t>
            </a:r>
          </a:p>
          <a:p>
            <a:pPr algn="r"/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Педагог дополнительного образования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Изаак Людмила        Александровна</a:t>
            </a:r>
          </a:p>
          <a:p>
            <a:pPr algn="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Петропавловск- Камчатский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-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87" y="2492895"/>
            <a:ext cx="2871788" cy="252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62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80264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загадки и тест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принесите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следующее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занятие.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Посмеёмся вместе!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6958" y="3932090"/>
            <a:ext cx="3890772" cy="20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708920"/>
            <a:ext cx="8280920" cy="31683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1 Апреля – международный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смеха!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это значит можно всё: дурачиться и веселиться, подшучивать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всеми, поздравлять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друзей и родственников с Днем Юмора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 узнать об этом празднике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и посмеяться вместе.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131024" cy="936104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ребята!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700808"/>
            <a:ext cx="4680520" cy="3600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не внесён в календари.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празднуют в России, в  станах Европы, Америке на Востоке.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одних странах 1 апреля называют День смеха, в других – День Дурака.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692696"/>
            <a:ext cx="6552728" cy="72008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апреля. Историческая справка</a:t>
            </a:r>
            <a:endParaRPr lang="ru-RU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37597" cy="363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5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352928" cy="24247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Древнем Риме 1 Апреля – праздник глупцов.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Франции – праздник апрельской рыбы.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Англия – День всех дураков.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первый массовый первоапрельский розыгрыш состоялся в Москве в 1703 году.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Admin\Pictures\царь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045457"/>
            <a:ext cx="2356240" cy="35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7904" y="3734566"/>
            <a:ext cx="5000184" cy="216024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Брови царь </a:t>
            </a:r>
            <a:r>
              <a:rPr lang="ru-RU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нахмуря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говорил вчера: </a:t>
            </a:r>
            <a:b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«Повалила буря Памятник </a:t>
            </a: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етра».</a:t>
            </a:r>
            <a:b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перепугался: «Я не знал! Ужель?».</a:t>
            </a:r>
            <a:b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расхохотался: «Первый, брат, апрель…»</a:t>
            </a:r>
            <a:b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ru-RU" sz="2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 Пушкин</a:t>
            </a: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691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435280" cy="216024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указу царя Петра, 1 апреля все бояре и мужики должны подшучивать друг над другом.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казалось, что по утрам многие из его современников угрюмые, злые и не понимают шутки.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:\Users\Admin\Pictures\бояр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40190" cy="33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5312" y="2060848"/>
            <a:ext cx="7739354" cy="431300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Посмеёмся вместе!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экскурсии первоклассник спрашивает учителя: «А эту обезьяну выпустят на свободу, когда она станет человеком?».</a:t>
            </a:r>
          </a:p>
          <a:p>
            <a:pPr marL="0" indent="0">
              <a:buNone/>
            </a:pPr>
            <a:endParaRPr 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привела дочку к врачу: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Доктор, у дочки глазки выпучены и улыбка не сходит с лица.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 вы ей косички послабей заплести не пробовали?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761" y="493993"/>
            <a:ext cx="8676456" cy="114645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праздник в России любят. 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него ещё говорят: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 апреля никому не веря!»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51012">
            <a:off x="5634376" y="3378492"/>
            <a:ext cx="830896" cy="104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4077072"/>
            <a:ext cx="1463167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4348" y="1556792"/>
            <a:ext cx="8424935" cy="504056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люди можем злиться, как собаки, быть ласковыми, как кошки, уставать, как лошади, но смеяться и улыбаться мы будем, как люди.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вместе с разумом наделила нас удивительным даром – во все услышанье заявлять миру о том, что нам хорошо жить на свете!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Лечение смехом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смехом популярно во многих странах мира.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в Германии клоуны-доктора посещают тяжелобольных детей и смешат их.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Индии врачи придумали специальную йогу смеха, которая улучшает эмоциональное и физическое состояние больных.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же и у нас в России клоуны посещают больных деток и их смешат.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548680"/>
            <a:ext cx="8229600" cy="864096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рождается на свет, чтобы смеяться </a:t>
            </a:r>
            <a:endParaRPr lang="ru-RU" sz="27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620688"/>
            <a:ext cx="5410944" cy="122413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 загадки-шутки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9298" y="1844824"/>
            <a:ext cx="8491772" cy="3168352"/>
          </a:xfrm>
          <a:ln>
            <a:noFill/>
          </a:ln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31B6FD"/>
              </a:buClr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Когда руки бывают местоимением?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31B6FD"/>
              </a:buClr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Летели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страуса, одного охотник подстрелил.   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31B6FD"/>
              </a:buClr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Сколько осталось?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Что с земли легко поднять, но далеко не кинешь?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Какая столица стоит на мягкой подстилке?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Быль о умной кошке 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Сказка о серебряной курице?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072" y="4361688"/>
            <a:ext cx="3121152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542" y="1772816"/>
            <a:ext cx="8244916" cy="38164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Любишь ли ты смеяться 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Умеешь ли ты с юмором выходить из неприятных ситуаций 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Смеёшься ли ты наедине с самим собой, когда читаешь книгу или смотришь что ни будь смешное?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Рассказываешь ли ты своим друзьям, родным и близким анекдоты, весёлые истории?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Когда ты в плохом настроении, не раздражает ли тебя смех окружающих?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Считаешь ли ты себя человеком с чувством юмора?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Пройди тест «Есть ли у вас чувство юмора?»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639</TotalTime>
  <Words>524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Candara</vt:lpstr>
      <vt:lpstr>Symbol</vt:lpstr>
      <vt:lpstr>Волна</vt:lpstr>
      <vt:lpstr>Муниципальное бюджетное учреждение дополнительного образование  «Центр внешкольной работы» </vt:lpstr>
      <vt:lpstr>Здравствуйте, ребята! </vt:lpstr>
      <vt:lpstr>1 апреля. Историческая справка</vt:lpstr>
      <vt:lpstr>Брови царь нахмуря, говорил вчера:  «Повалила буря Памятник Петра». Тот перепугался: «Я не знал! Ужель?». Царь расхохотался: «Первый, брат, апрель…»                                             А.С. Пушкин                                                 </vt:lpstr>
      <vt:lpstr>По указу царя Петра, 1 апреля все бояре и мужики должны подшучивать друг над другом. Ему казалось, что по утрам многие из его современников угрюмые, злые и не понимают шутки.</vt:lpstr>
      <vt:lpstr>Этот праздник в России любят.  Про него ещё говорят: «1 апреля никому не веря!»</vt:lpstr>
      <vt:lpstr>Человек рождается на свет, чтобы смеяться </vt:lpstr>
      <vt:lpstr>Отгадай загадки-шутки</vt:lpstr>
      <vt:lpstr>Пройди тест «Есть ли у вас чувство юмора?»</vt:lpstr>
      <vt:lpstr>Ответы на загадки и тест принесите на следующее наше занятие.  Посмеёмся вместе!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образование «Центр внешкольной работы» объединение «Северяночка» педагог дополнительного образования Изаак Людмила Александровна</dc:title>
  <dc:creator>Admin</dc:creator>
  <cp:lastModifiedBy>Евгений</cp:lastModifiedBy>
  <cp:revision>51</cp:revision>
  <dcterms:created xsi:type="dcterms:W3CDTF">2025-03-31T02:28:49Z</dcterms:created>
  <dcterms:modified xsi:type="dcterms:W3CDTF">2025-04-02T06:37:23Z</dcterms:modified>
</cp:coreProperties>
</file>