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9"/>
  </p:notesMasterIdLst>
  <p:sldIdLst>
    <p:sldId id="256" r:id="rId2"/>
    <p:sldId id="274" r:id="rId3"/>
    <p:sldId id="275" r:id="rId4"/>
    <p:sldId id="269" r:id="rId5"/>
    <p:sldId id="272" r:id="rId6"/>
    <p:sldId id="273" r:id="rId7"/>
    <p:sldId id="271" r:id="rId8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52" d="100"/>
          <a:sy n="152" d="100"/>
        </p:scale>
        <p:origin x="4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8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85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941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096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685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2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3" y="473202"/>
            <a:ext cx="3926681" cy="39219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823791"/>
            <a:ext cx="7738814" cy="3296241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4484398"/>
            <a:ext cx="6034030" cy="55670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4781759"/>
            <a:ext cx="1747292" cy="261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4781759"/>
            <a:ext cx="1747292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62049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412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9741" y="286790"/>
            <a:ext cx="1119099" cy="420030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286789"/>
            <a:ext cx="6294439" cy="420030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068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59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865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805417"/>
            <a:ext cx="6140303" cy="3048470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3869836"/>
            <a:ext cx="5263116" cy="7133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4781759"/>
            <a:ext cx="1120460" cy="261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4781759"/>
            <a:ext cx="1115675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51435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9762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714500"/>
            <a:ext cx="3600450" cy="2714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7" y="1714500"/>
            <a:ext cx="3600450" cy="2714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1227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46" y="285750"/>
            <a:ext cx="7629525" cy="11201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9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181826"/>
            <a:ext cx="3600450" cy="22472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181826"/>
            <a:ext cx="3600450" cy="22472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4773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4177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130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342900"/>
            <a:ext cx="2319086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690283"/>
            <a:ext cx="4618814" cy="373884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306002"/>
            <a:ext cx="2319086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4781759"/>
            <a:ext cx="925016" cy="261347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4781759"/>
            <a:ext cx="924342" cy="25934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097418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51434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342900"/>
            <a:ext cx="2319088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306002"/>
            <a:ext cx="2319088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4781759"/>
            <a:ext cx="924342" cy="261347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4781759"/>
            <a:ext cx="925830" cy="25934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6894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286789"/>
            <a:ext cx="7633742" cy="1119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1714501"/>
            <a:ext cx="7633742" cy="2695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4781759"/>
            <a:ext cx="1747292" cy="261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81759"/>
            <a:ext cx="3086100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81759"/>
            <a:ext cx="2114549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664369" cy="51435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475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1261" y="1495072"/>
            <a:ext cx="7816427" cy="9337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Задание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«Эмоциональная выразительность в танце»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09709" y="262263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для учащихся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года обучения</a:t>
            </a:r>
          </a:p>
          <a:p>
            <a:pPr algn="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7-12 лет</a:t>
            </a:r>
          </a:p>
          <a:p>
            <a:pPr algn="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 дополнительного образования</a:t>
            </a:r>
          </a:p>
          <a:p>
            <a:pPr algn="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Громыко Валерия Александровна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1BBCB549-F1C2-41D2-B7EE-F3D442D449DC}"/>
              </a:ext>
            </a:extLst>
          </p:cNvPr>
          <p:cNvSpPr txBox="1">
            <a:spLocks/>
          </p:cNvSpPr>
          <p:nvPr/>
        </p:nvSpPr>
        <p:spPr>
          <a:xfrm>
            <a:off x="1066066" y="85724"/>
            <a:ext cx="7262978" cy="727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учреждение дополнительного образования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«Центр внешкольной работы»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BA714D-8814-4DB0-A6D0-BAB1BF08AB7B}"/>
              </a:ext>
            </a:extLst>
          </p:cNvPr>
          <p:cNvSpPr/>
          <p:nvPr/>
        </p:nvSpPr>
        <p:spPr>
          <a:xfrm>
            <a:off x="1771475" y="4201472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57200">
              <a:buClr>
                <a:srgbClr val="A53010"/>
              </a:buClr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Петропавловск-Камчатский</a:t>
            </a:r>
          </a:p>
          <a:p>
            <a:pPr algn="ctr" defTabSz="457200">
              <a:buClr>
                <a:srgbClr val="A53010"/>
              </a:buClr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г.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82013" y="942728"/>
            <a:ext cx="7643611" cy="9337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3714" y="1128902"/>
            <a:ext cx="70676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Добрый день, ребята!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Сегодня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поработаем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над эмоциональностью в танце.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Предлагаю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самостоятельно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изучить материал и выполнить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задание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1BBCB549-F1C2-41D2-B7EE-F3D442D449DC}"/>
              </a:ext>
            </a:extLst>
          </p:cNvPr>
          <p:cNvSpPr txBox="1">
            <a:spLocks/>
          </p:cNvSpPr>
          <p:nvPr/>
        </p:nvSpPr>
        <p:spPr>
          <a:xfrm>
            <a:off x="1066066" y="85724"/>
            <a:ext cx="7262978" cy="727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10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82013" y="942728"/>
            <a:ext cx="7643611" cy="933718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31101" y="1229798"/>
            <a:ext cx="40785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Перед выполнением основного практического задания нужно немного размяться.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рисунке изображены некоторые упражнения для разминки. Нужно их выполнить по 4 подхода каждое.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1BBCB549-F1C2-41D2-B7EE-F3D442D449DC}"/>
              </a:ext>
            </a:extLst>
          </p:cNvPr>
          <p:cNvSpPr txBox="1">
            <a:spLocks/>
          </p:cNvSpPr>
          <p:nvPr/>
        </p:nvSpPr>
        <p:spPr>
          <a:xfrm>
            <a:off x="1066066" y="85724"/>
            <a:ext cx="7262978" cy="727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 0">
            <a:extLst>
              <a:ext uri="{FF2B5EF4-FFF2-40B4-BE49-F238E27FC236}">
                <a16:creationId xmlns:a16="http://schemas.microsoft.com/office/drawing/2014/main" id="{D19FB785-3EDD-47DE-A00D-E55F3D53722B}"/>
              </a:ext>
            </a:extLst>
          </p:cNvPr>
          <p:cNvSpPr/>
          <p:nvPr/>
        </p:nvSpPr>
        <p:spPr>
          <a:xfrm>
            <a:off x="1994053" y="138910"/>
            <a:ext cx="5982159" cy="67614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Разминка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547884-E7B1-487F-8524-3F7CCA421CA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7960" y="815051"/>
            <a:ext cx="3511296" cy="392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27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148059" y="193386"/>
            <a:ext cx="4934121" cy="55898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Практические упражнения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7252" y="856441"/>
            <a:ext cx="773573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ru-RU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 «Маски»</a:t>
            </a:r>
          </a:p>
          <a:p>
            <a:pPr>
              <a:spcAft>
                <a:spcPts val="60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Описание.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Представьте, что вы носите маску, которая меняет вашу личность или эмоции. «Меняйте» разные маски на своем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лице. При смене эмоций хлопайте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совершайте приставные шаги в стороны. Исследуйте, как «маски» влияют на ваши движения и выражение себя.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научиться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переключаться 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разными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состояниями и 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персонажами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894AF19-EFE0-4E06-AD79-8390AC26F4A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0952" y="2968728"/>
            <a:ext cx="3789045" cy="18078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511845" y="104190"/>
            <a:ext cx="4857818" cy="67614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Практические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 упражнения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3883" y="800812"/>
            <a:ext cx="453317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Эмоциональные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карточки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Описание.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Посмотрите на «карту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эмоций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», где изображены различные чувства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(радость, грусть, гнев, страх и т.д.).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Выберите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три разные карты и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придумайте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к ним короткий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танцевальный фрагмент,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выражая эти эмоции.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научиться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осознавать и передавать разные эмоции через движение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B87911-CBE1-4224-853F-41552EB902B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57621" y="780331"/>
            <a:ext cx="3278284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0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544896" y="220338"/>
            <a:ext cx="4758666" cy="46115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Практические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Georgia" pitchFamily="34" charset="-122"/>
                <a:cs typeface="Arial" panose="020B0604020202020204" pitchFamily="34" charset="0"/>
              </a:rPr>
              <a:t> упражнения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8416" y="784434"/>
            <a:ext cx="458645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Танец под музыку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Описание.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Выберите несколько музыкальных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композиций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 разными настроениями 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например: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радостная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мелодия, меланхоличная музыка).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Сымпровизируйте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движения,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выразив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настроение каждой композиции.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развить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способность чувствовать музыку и передавать ее настроение через движения.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E30E6C-70A3-40F1-9E61-16CE2D1282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7143" y="1197264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2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972233" y="339157"/>
            <a:ext cx="2025446" cy="6890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47DE2DA2-76BE-4ACE-8F48-45E0370A91B3}"/>
              </a:ext>
            </a:extLst>
          </p:cNvPr>
          <p:cNvSpPr txBox="1">
            <a:spLocks/>
          </p:cNvSpPr>
          <p:nvPr/>
        </p:nvSpPr>
        <p:spPr>
          <a:xfrm>
            <a:off x="763857" y="1126556"/>
            <a:ext cx="7565814" cy="3425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Выполните упражнения,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описанные выше.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фотографируйте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снимите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мини-видео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выполненные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задания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следующем занятии вы их продемонстрируете.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0896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313</TotalTime>
  <Words>271</Words>
  <Application>Microsoft Office PowerPoint</Application>
  <PresentationFormat>Экран (16:9)</PresentationFormat>
  <Paragraphs>41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Georgia</vt:lpstr>
      <vt:lpstr>Gill Sans MT</vt:lpstr>
      <vt:lpstr>Impact</vt:lpstr>
      <vt:lpstr>Times New Roman</vt:lpstr>
      <vt:lpstr>Wingdings 3</vt:lpstr>
      <vt:lpstr>Badge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Евгений</cp:lastModifiedBy>
  <cp:revision>29</cp:revision>
  <dcterms:created xsi:type="dcterms:W3CDTF">2024-12-15T22:58:17Z</dcterms:created>
  <dcterms:modified xsi:type="dcterms:W3CDTF">2025-04-01T05:40:03Z</dcterms:modified>
</cp:coreProperties>
</file>