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6" r:id="rId3"/>
    <p:sldId id="280" r:id="rId4"/>
    <p:sldId id="282" r:id="rId5"/>
    <p:sldId id="283" r:id="rId6"/>
    <p:sldId id="289" r:id="rId7"/>
    <p:sldId id="285" r:id="rId8"/>
    <p:sldId id="264" r:id="rId9"/>
    <p:sldId id="257" r:id="rId10"/>
    <p:sldId id="260" r:id="rId11"/>
    <p:sldId id="274" r:id="rId12"/>
    <p:sldId id="275" r:id="rId13"/>
    <p:sldId id="261" r:id="rId14"/>
    <p:sldId id="272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55" y="1371178"/>
            <a:ext cx="6577976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Arial Black" pitchFamily="34" charset="0"/>
              </a:rPr>
              <a:t>Задание </a:t>
            </a:r>
            <a:br>
              <a:rPr lang="ru-RU" sz="2800" dirty="0" smtClean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Arial Black" pitchFamily="34" charset="0"/>
              </a:rPr>
              <a:t>«Этикет дарения подарков»</a:t>
            </a:r>
            <a:br>
              <a:rPr lang="ru-RU" sz="2800" dirty="0" smtClean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3"/>
                </a:solidFill>
                <a:latin typeface="Arial Black" pitchFamily="34" charset="0"/>
              </a:rPr>
            </a:br>
            <a:endParaRPr lang="ru-RU" sz="20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779912" y="2514178"/>
            <a:ext cx="5040560" cy="1882366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учащихся 3 года обучения </a:t>
            </a:r>
          </a:p>
          <a:p>
            <a:pPr algn="r"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 дополнительной общеразвивающей программе «Флористическая мозаика»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7-16 лет</a:t>
            </a:r>
          </a:p>
          <a:p>
            <a:pPr lvl="0" algn="r"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1971113" y="284236"/>
            <a:ext cx="5385721" cy="64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«Центр внешкольной работы»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512" y="4008926"/>
            <a:ext cx="4193031" cy="272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6208856"/>
            <a:ext cx="381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Петропавловск-Камчатский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772816"/>
            <a:ext cx="7366000" cy="491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87623" y="378602"/>
            <a:ext cx="7930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Каждому приятно получить в подарок вещи, сделанные руками дарителя.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Гура О. А\Мер-я 22-23\ФЛОРИСТИКА\фото кружка И ПРЕСРЕЛИЗ\IMG-20160927-WA0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5" y="1236935"/>
            <a:ext cx="2876360" cy="512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рабочий стол\Гура О. А\Мер-я 22-23\ФЛОРИСТИКА\фото кружка И ПРЕСРЕЛИЗ\IMG-20170316-WA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24326"/>
            <a:ext cx="2697276" cy="533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189710"/>
            <a:ext cx="4575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Подарки сделанные своими руками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ий стол\все для открытого урока рабочая\летящая чашка картинки\работы детей\264144-105858056_letayuschaya_chashka_s_cvetami_mk__42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587" y="332656"/>
            <a:ext cx="2297285" cy="2881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рабочий стол\Гура О. А\Мер-я 22-23\ФЛОРИСТИКА\Для собрания ФОТО\15579008279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569" y="2014107"/>
            <a:ext cx="3675494" cy="435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587" y="3338074"/>
            <a:ext cx="2683814" cy="3042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1401" y="404664"/>
            <a:ext cx="437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Подарки сделанные своими руками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623" y="1196752"/>
            <a:ext cx="3461377" cy="441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1340768"/>
            <a:ext cx="41764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Georgia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Принимать любой подарок с улыбкой, тактично и деликатно.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вам подарок не понравился, не показывать этого, не критиковать, а найти в ответ теплые слова благодарности.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Получив подарок, нужно по возможности сразу же его распаковать и снова поблагодарить дарителя.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5724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получать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подарки?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617" y="483395"/>
            <a:ext cx="74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Главное, чтобы подарки, которые вы дарите, приносили  радость.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912" y="1761146"/>
            <a:ext cx="7510272" cy="4404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8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5724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Придумайте, какой подарок можно подарить подруге на её День рождения.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Какой бы вы использовали материал для своего подарка? В какой технике будет выполнен подарок? 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Зарисуйте, сделайте наброски, запишите, пофантазируйте. 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Свои идеи по подарку принесите на следующее наше занятие.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186939"/>
            <a:ext cx="425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505" y="4273410"/>
            <a:ext cx="3700495" cy="2350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8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7090" y="4113684"/>
            <a:ext cx="3929058" cy="208823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«Самый желанный подарок не бриллианты, и не розы, и не шоколад. Главное - внимание»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Рик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Уоррен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7168310" cy="30003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 ребята! 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наших занятиях  мы часто делаем сувениры и подарки.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 вот как их правильно выбирать и дарить?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познакомиться с этикетом дарения подарков.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643314"/>
            <a:ext cx="4286280" cy="302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15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112" y="327134"/>
            <a:ext cx="799288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 истории 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Раньше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существовало слово «ДАРИТЬ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Толковый словарь Даля объясняет это слово так: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«Дарить, даровать что кому, или кого чем, отдавать навсегда безвозмездно, отдать даром, приносить в дар, дать подарок». 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Дарить, значит человеком даром отдаётся что-нибудь хорошее.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все времена люди дарили друг другу подарки. Времена меняются, а добрая традиция одаривать подарками так и осталась.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005064"/>
            <a:ext cx="3568176" cy="254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7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036427"/>
            <a:ext cx="4913314" cy="27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7488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Руси у слова «подарок» был брат близнец -  «гостинец», произошедший от слова «гость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славян не принято было приходить в гости без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подарка,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точнее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гостинца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Подаркам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придавали тайный смысл и часто использовали в виде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оберегов.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оэтому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очень важно было дарить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подарки 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чистыми намерениями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древнему обычаю, человек всегда должен был входить в дом с подарком, и его готовы были в этом доме ответно «отдаривать».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3"/>
            <a:ext cx="77768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Подарки на Святки и Масленицу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Святок на Руси длилось целую неделю. Переодетые колядовщики, детвора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ходили по домам, пели хозяевам веселые частушки (колядки) с пожеланиями доброго здоровья, счастья, богатства и хорошего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урожая. За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они получали вознаграждение в виде сладостей и монет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люблю, того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дарю». «Чин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чина почитай, а подарок 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забывай». Эти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другие пословицы писались на пряниках, которые дарили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Масленицу.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240223"/>
            <a:ext cx="3314510" cy="222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85107" y="4221088"/>
            <a:ext cx="3600396" cy="19047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Коляда, коляда! Отворяйте ворота!</a:t>
            </a:r>
          </a:p>
          <a:p>
            <a:pPr algn="ctr"/>
            <a:r>
              <a:rPr lang="ru-R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Доставайте сундучки, подавайте пятачки</a:t>
            </a:r>
            <a:r>
              <a:rPr lang="ru-RU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57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393444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EB80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Подарки на </a:t>
            </a:r>
            <a:r>
              <a:rPr lang="ru-RU" sz="3200" b="1" dirty="0" smtClean="0">
                <a:solidFill>
                  <a:srgbClr val="FEB80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Пасху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яичко к Великому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дню.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день, Светлый день, Христов день ― все это народные названия одного из самых значимых и любимых праздников православных ―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Пасхи.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Православные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красят яйца, пекут куличи, которыми затем обмениваются друг с другом.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124744"/>
            <a:ext cx="3412789" cy="482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5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Подарки в День рождения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Еще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более значительное место подарок занимал в некалендарных семейных торжествах. 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родился – и знакомые, соседи, родные спешили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подарками.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Молодой мамочке, дарили: крупу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муку, кусок набивного ситца или полотна, рубашечку, чепчик для младенца.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429000"/>
            <a:ext cx="4328160" cy="325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9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76472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 подарки – это искусство, которому, как и всякому другому искусству, можно и нужно научиться, так как это является проявлением внутренней культуры человека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подарок, который доставит удовольствие, не просто. Делая подарок, человек должен радоваться тому, что приносит радость другому.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140968"/>
            <a:ext cx="5171467" cy="33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169" y="813345"/>
            <a:ext cx="716603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Подарок выбирают заранее.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дарите ненужных подарков, они будут пылиться в шкафу.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выборе подарка не забывайте о возрасте человека, которому вы ищите подарок.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дарите  слишком дорогих подарков и чересчур пустяковых.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Красиво оформите подарок.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Подарок должен быть абсолютно новым.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Сразу вручайте подарок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и не забудьте сказать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при этом несколько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теплых слов.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4005064"/>
            <a:ext cx="3782114" cy="258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04776" y="19473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выбрать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подарок?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868</TotalTime>
  <Words>609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Arial Unicode MS</vt:lpstr>
      <vt:lpstr>Corbel</vt:lpstr>
      <vt:lpstr>Georgia</vt:lpstr>
      <vt:lpstr>Gill Sans MT</vt:lpstr>
      <vt:lpstr>Verdana</vt:lpstr>
      <vt:lpstr>Wingdings</vt:lpstr>
      <vt:lpstr>Wingdings 2</vt:lpstr>
      <vt:lpstr>Солнцестояние</vt:lpstr>
      <vt:lpstr>   Задание  «Этикет дарения подарков»   </vt:lpstr>
      <vt:lpstr>«Самый желанный подарок не бриллианты, и не розы, и не шоколад. Главное - внимание»  Рик Уоррен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82</cp:revision>
  <dcterms:created xsi:type="dcterms:W3CDTF">2018-01-28T03:08:33Z</dcterms:created>
  <dcterms:modified xsi:type="dcterms:W3CDTF">2025-04-02T06:39:18Z</dcterms:modified>
</cp:coreProperties>
</file>