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7AE13-C90A-420B-8BFE-CCCCC02E0C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81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290E4-9D92-4B3E-A7F3-F635C3E356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932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46345-ECE0-40C3-8945-0C9869A6DA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4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D2DCD-92AE-42B6-8B09-784F45CD09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69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1B13A-A3EE-4B31-990A-9E475F88C2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FC8DE-9770-42C6-835D-8BA8BA4DF2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598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B3517-FCB4-4CCD-8C79-8B419C404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09853-BA61-47C2-999B-DA0EFC6170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81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40431-1AAE-4934-8A18-E407596E3C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34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E772B-FE4C-47C4-AAFE-9632F1245D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24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8DF99-9783-470A-92E7-656889B5A4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67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D515CD7-04EA-4EED-9680-23C45556D4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29600" cy="581025"/>
          </a:xfrm>
        </p:spPr>
        <p:txBody>
          <a:bodyPr anchor="b"/>
          <a:lstStyle/>
          <a:p>
            <a:pPr eaLnBrk="1" hangingPunct="1"/>
            <a:r>
              <a:rPr lang="ru-RU" altLang="ru-RU" sz="1400" smtClean="0"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  <a:br>
              <a:rPr lang="ru-RU" altLang="ru-RU" sz="1400" smtClean="0">
                <a:cs typeface="Times New Roman" panose="02020603050405020304" pitchFamily="18" charset="0"/>
              </a:rPr>
            </a:br>
            <a:r>
              <a:rPr lang="ru-RU" altLang="ru-RU" sz="1400" smtClean="0">
                <a:cs typeface="Times New Roman" panose="02020603050405020304" pitchFamily="18" charset="0"/>
              </a:rPr>
              <a:t>«Центр внешкольной работы»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05238" y="1776413"/>
            <a:ext cx="5113337" cy="453548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smtClean="0"/>
              <a:t>Задание по изобразительному творчеству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600" b="1" smtClean="0"/>
              <a:t>«Натюрморт»</a:t>
            </a:r>
          </a:p>
          <a:p>
            <a:pPr marL="0" indent="0"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Times New Roman" panose="02020603050405020304" pitchFamily="18" charset="0"/>
              </a:rPr>
              <a:t>для учащихся 2-3 года обучения</a:t>
            </a:r>
          </a:p>
          <a:p>
            <a:pPr marL="0" indent="0"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Times New Roman" panose="02020603050405020304" pitchFamily="18" charset="0"/>
              </a:rPr>
              <a:t>по дополнительной общеразвивающей программе «Радость творчества»</a:t>
            </a:r>
          </a:p>
          <a:p>
            <a:pPr marL="0" indent="0"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Times New Roman" panose="02020603050405020304" pitchFamily="18" charset="0"/>
              </a:rPr>
              <a:t>Возраст 8-14 лет</a:t>
            </a:r>
          </a:p>
          <a:p>
            <a:pPr marL="0" indent="0"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Times New Roman" panose="02020603050405020304" pitchFamily="18" charset="0"/>
              </a:rPr>
              <a:t>Педагог дополнительного образования Федорова Татьяна Гаврилов</a:t>
            </a:r>
            <a:r>
              <a:rPr lang="ru-RU" altLang="ru-RU" sz="2000" i="1" smtClean="0">
                <a:cs typeface="Times New Roman" panose="02020603050405020304" pitchFamily="18" charset="0"/>
              </a:rPr>
              <a:t>на</a:t>
            </a:r>
          </a:p>
          <a:p>
            <a:pPr marL="0" indent="0"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000" i="1" smtClean="0"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600" i="1" smtClean="0"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600" i="1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Times New Roman" panose="02020603050405020304" pitchFamily="18" charset="0"/>
              </a:rPr>
              <a:t>      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Times New Roman" panose="02020603050405020304" pitchFamily="18" charset="0"/>
              </a:rPr>
              <a:t> 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600" i="1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Times New Roman" panose="02020603050405020304" pitchFamily="18" charset="0"/>
              </a:rPr>
              <a:t> </a:t>
            </a:r>
            <a:r>
              <a:rPr lang="ru-RU" altLang="ru-RU" sz="1400" smtClean="0">
                <a:cs typeface="Times New Roman" panose="02020603050405020304" pitchFamily="18" charset="0"/>
              </a:rPr>
              <a:t>г. Петропавловск-Камчатский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smtClean="0">
                <a:cs typeface="Times New Roman" panose="02020603050405020304" pitchFamily="18" charset="0"/>
              </a:rPr>
              <a:t>                 2025 г.</a:t>
            </a:r>
          </a:p>
        </p:txBody>
      </p:sp>
      <p:pic>
        <p:nvPicPr>
          <p:cNvPr id="2052" name="Picture 5" descr="Копия img5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35274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549275"/>
            <a:ext cx="4762500" cy="7239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Натюрморт готов!</a:t>
            </a:r>
          </a:p>
        </p:txBody>
      </p:sp>
      <p:pic>
        <p:nvPicPr>
          <p:cNvPr id="11267" name="Picture 4" descr="Копия img5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71072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76488" y="476250"/>
            <a:ext cx="4679950" cy="576263"/>
          </a:xfrm>
        </p:spPr>
        <p:txBody>
          <a:bodyPr anchor="b"/>
          <a:lstStyle/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Задание</a:t>
            </a:r>
            <a:endParaRPr lang="ru-RU" altLang="ru-RU" sz="2800" smtClean="0"/>
          </a:p>
        </p:txBody>
      </p:sp>
      <p:sp>
        <p:nvSpPr>
          <p:cNvPr id="12291" name="Объект 2"/>
          <p:cNvSpPr>
            <a:spLocks noGrp="1"/>
          </p:cNvSpPr>
          <p:nvPr>
            <p:ph type="body" sz="half" idx="4294967295"/>
          </p:nvPr>
        </p:nvSpPr>
        <p:spPr>
          <a:xfrm>
            <a:off x="827088" y="1268413"/>
            <a:ext cx="7777162" cy="468153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2800" dirty="0"/>
              <a:t>Составьте и нарисуйте свой натюрморт.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2800" dirty="0"/>
              <a:t>Вы можете использовать любые изобразительные материалы: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2800" dirty="0"/>
              <a:t>пастель, восковые мелки, цветные карандаши для мелких деталей.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2800" dirty="0"/>
              <a:t>Рисунок принесите на наше следующее занятие.</a:t>
            </a:r>
          </a:p>
          <a:p>
            <a:pPr marL="0" indent="457200" algn="ctr" eaLnBrk="1" hangingPunct="1">
              <a:buFontTx/>
              <a:buNone/>
              <a:defRPr/>
            </a:pPr>
            <a:r>
              <a:rPr lang="ru-RU" altLang="ru-RU" sz="2800" i="1" dirty="0">
                <a:solidFill>
                  <a:schemeClr val="tx2"/>
                </a:solidFill>
              </a:rPr>
              <a:t>Творческих вам успехов!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404813"/>
            <a:ext cx="5399088" cy="503237"/>
          </a:xfrm>
        </p:spPr>
        <p:txBody>
          <a:bodyPr anchor="b"/>
          <a:lstStyle/>
          <a:p>
            <a:pPr eaLnBrk="1" hangingPunct="1"/>
            <a:r>
              <a:rPr lang="ru-RU" altLang="ru-RU" sz="2800" b="1" smtClean="0"/>
              <a:t>Дорогие ребята!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196975"/>
            <a:ext cx="8069262" cy="501967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800" smtClean="0"/>
              <a:t>На предыдущих занятиях мы рисовали отдельно разные фрукты.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800" smtClean="0"/>
              <a:t>Теперь предлагаю нарисовать натюрморт - блюдо с фруктами.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800" i="1" smtClean="0"/>
              <a:t>	Приготовьте: </a:t>
            </a:r>
          </a:p>
          <a:p>
            <a:pPr marL="0" indent="0" algn="just" eaLnBrk="1" hangingPunct="1"/>
            <a:r>
              <a:rPr lang="ru-RU" altLang="ru-RU" sz="2800" smtClean="0"/>
              <a:t> белую бумагу формата А3;</a:t>
            </a:r>
          </a:p>
          <a:p>
            <a:pPr marL="0" indent="0" algn="just" eaLnBrk="1" hangingPunct="1"/>
            <a:r>
              <a:rPr lang="ru-RU" altLang="ru-RU" sz="2800" smtClean="0"/>
              <a:t> карандаш ТМ/НВ;</a:t>
            </a:r>
          </a:p>
          <a:p>
            <a:pPr marL="0" indent="0" algn="just" eaLnBrk="1" hangingPunct="1"/>
            <a:r>
              <a:rPr lang="ru-RU" altLang="ru-RU" sz="2800" smtClean="0"/>
              <a:t> цветные карандаши.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333375"/>
            <a:ext cx="7345363" cy="149701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anose="02020603050405020304" pitchFamily="18" charset="0"/>
              </a:rPr>
              <a:t>	</a:t>
            </a:r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800" smtClean="0"/>
              <a:t>Разделите лист как на рисунке:</a:t>
            </a:r>
            <a:br>
              <a:rPr lang="ru-RU" altLang="ru-RU" sz="2800" smtClean="0"/>
            </a:br>
            <a:r>
              <a:rPr lang="ru-RU" altLang="ru-RU" sz="2800" smtClean="0"/>
              <a:t>стол и прямоугольник с размером блюда</a:t>
            </a:r>
            <a:endParaRPr lang="ru-RU" altLang="ru-RU" sz="2400" smtClean="0"/>
          </a:p>
        </p:txBody>
      </p:sp>
      <p:pic>
        <p:nvPicPr>
          <p:cNvPr id="4099" name="Picture 4" descr="Копия Копия img5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205038"/>
            <a:ext cx="7339012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908050"/>
            <a:ext cx="6553200" cy="792163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Нарисуйте в четырёхугольнике блюдо</a:t>
            </a:r>
          </a:p>
        </p:txBody>
      </p:sp>
      <p:pic>
        <p:nvPicPr>
          <p:cNvPr id="5123" name="Picture 5" descr="Копия Копия Копия img5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2133600"/>
            <a:ext cx="734695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2188" y="692150"/>
            <a:ext cx="7426325" cy="115252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Для каждого объекта натюрморта нарисуйте соответствующую геометрическую форму</a:t>
            </a:r>
          </a:p>
        </p:txBody>
      </p:sp>
      <p:pic>
        <p:nvPicPr>
          <p:cNvPr id="6147" name="Picture 4" descr="Копия 3 img5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3" y="2205038"/>
            <a:ext cx="7324725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765175"/>
            <a:ext cx="5761037" cy="782638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Заполните формы фруктами</a:t>
            </a:r>
          </a:p>
        </p:txBody>
      </p:sp>
      <p:pic>
        <p:nvPicPr>
          <p:cNvPr id="7171" name="Picture 4" descr="Копия 4 img5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744220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5563" y="476250"/>
            <a:ext cx="6429375" cy="100012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Сотрите все вспомогательные линии. </a:t>
            </a:r>
            <a:br>
              <a:rPr lang="ru-RU" altLang="ru-RU" sz="2800" smtClean="0"/>
            </a:br>
            <a:r>
              <a:rPr lang="ru-RU" altLang="ru-RU" sz="2800" smtClean="0"/>
              <a:t>Эскиз должен выглядеть так</a:t>
            </a:r>
          </a:p>
        </p:txBody>
      </p:sp>
      <p:pic>
        <p:nvPicPr>
          <p:cNvPr id="8195" name="Picture 4" descr="Копия 5 img5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719296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Берём цветные карандаши. Заштриховываем предметы, следим за направлением линий: фон вертикально, стол горизонтально</a:t>
            </a:r>
            <a:r>
              <a:rPr lang="ru-RU" altLang="ru-RU" sz="2400" smtClean="0"/>
              <a:t> </a:t>
            </a:r>
          </a:p>
        </p:txBody>
      </p:sp>
      <p:pic>
        <p:nvPicPr>
          <p:cNvPr id="9219" name="Picture 5" descr="Копия Копия img5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6942137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2338" y="476250"/>
            <a:ext cx="7250112" cy="100012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Добавляем тени</a:t>
            </a:r>
          </a:p>
        </p:txBody>
      </p:sp>
      <p:pic>
        <p:nvPicPr>
          <p:cNvPr id="10243" name="Picture 4" descr="Копия (2) img5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1773238"/>
            <a:ext cx="7000875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143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Оформление по умолчанию</vt:lpstr>
      <vt:lpstr>Муниципальное бюджетное учреждение дополнительного образования  «Центр внешкольной работы»</vt:lpstr>
      <vt:lpstr>Дорогие ребята!</vt:lpstr>
      <vt:lpstr>  Разделите лист как на рисунке: стол и прямоугольник с размером блюда</vt:lpstr>
      <vt:lpstr>Нарисуйте в четырёхугольнике блюдо</vt:lpstr>
      <vt:lpstr>Для каждого объекта натюрморта нарисуйте соответствующую геометрическую форму</vt:lpstr>
      <vt:lpstr>Заполните формы фруктами</vt:lpstr>
      <vt:lpstr>Сотрите все вспомогательные линии.  Эскиз должен выглядеть так</vt:lpstr>
      <vt:lpstr>Берём цветные карандаши. Заштриховываем предметы, следим за направлением линий: фон вертикально, стол горизонтально </vt:lpstr>
      <vt:lpstr>Добавляем тени</vt:lpstr>
      <vt:lpstr>Натюрморт готов!</vt:lpstr>
      <vt:lpstr>Задание</vt:lpstr>
    </vt:vector>
  </TitlesOfParts>
  <Company>Benchman (G)hosts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Евгений</cp:lastModifiedBy>
  <cp:revision>10</cp:revision>
  <dcterms:created xsi:type="dcterms:W3CDTF">2025-04-02T19:34:38Z</dcterms:created>
  <dcterms:modified xsi:type="dcterms:W3CDTF">2025-04-04T03:15:22Z</dcterms:modified>
</cp:coreProperties>
</file>