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35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6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9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51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23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629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39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87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C65B44A-CD4D-4E8A-9097-E6441B004954}" type="datetimeFigureOut">
              <a:rPr lang="ru-RU" smtClean="0"/>
              <a:pPr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089D7E-FED4-44C4-B6C0-A31E7C7D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38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23397" y="2772821"/>
            <a:ext cx="69903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r>
              <a:rPr lang="ru-RU" spc="80" smtClean="0"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ru-RU" spc="8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1 </a:t>
            </a:r>
            <a: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года обучения</a:t>
            </a:r>
            <a:b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дополнительной общеразвивающей</a:t>
            </a:r>
          </a:p>
          <a:p>
            <a:pPr algn="r"/>
            <a: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программы «Умелые ручки»</a:t>
            </a:r>
            <a:b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Возраст 5-6 лет</a:t>
            </a:r>
            <a:b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</a:br>
            <a: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Педагог дополнительного образования </a:t>
            </a:r>
          </a:p>
          <a:p>
            <a:pPr algn="r"/>
            <a:r>
              <a:rPr lang="ru-RU" spc="80" dirty="0" err="1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Слепченко</a:t>
            </a:r>
            <a:r>
              <a:rPr lang="ru-RU" spc="80" dirty="0" smtClean="0">
                <a:solidFill>
                  <a:prstClr val="black"/>
                </a:solidFill>
                <a:latin typeface="Arial" pitchFamily="34" charset="0"/>
                <a:ea typeface="Cambria Math" panose="02040503050406030204" pitchFamily="18" charset="0"/>
                <a:cs typeface="Arial" pitchFamily="34" charset="0"/>
              </a:rPr>
              <a:t> Татьяна Сергеевна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2849" y="756810"/>
            <a:ext cx="8848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 по декоративно - прикладному творчеству </a:t>
            </a:r>
            <a:br>
              <a:rPr lang="ru-RU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«Радуга»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3797" y="579678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МБУДО «Центр внешкольной работы»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2025 год  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946" y="2537192"/>
            <a:ext cx="4329490" cy="28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748" y="518984"/>
            <a:ext cx="9875520" cy="270201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УВАЖАЕМЫЕ РОДИТЕЛИ! </a:t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Предлагаю вам вместе с детьми сделать поделку из пластилина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«Радуга».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Вам понадобится 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картон белого цвета и набор пластилина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7672" y="3616343"/>
            <a:ext cx="3940588" cy="2427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619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8737" y="3799410"/>
            <a:ext cx="3967376" cy="2265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097" y="955590"/>
            <a:ext cx="9875520" cy="2454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Прочитайте детям стихотворение В. </a:t>
            </a:r>
            <a:r>
              <a:rPr lang="ru-RU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Берестова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Тучка с солнышком опять</a:t>
            </a:r>
            <a:b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прятки начали играть.</a:t>
            </a:r>
            <a:b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Только солнце спрячется,</a:t>
            </a:r>
            <a:b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Тучка вся расплачется.</a:t>
            </a:r>
            <a:b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 как солнышко найдется, </a:t>
            </a:r>
            <a:b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небе радуга смеется.</a:t>
            </a:r>
            <a:br>
              <a:rPr lang="ru-RU" sz="27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/>
            </a:r>
            <a:br>
              <a:rPr lang="ru-RU" sz="2400" i="1" dirty="0" smtClean="0">
                <a:solidFill>
                  <a:schemeClr val="tx1"/>
                </a:solidFill>
              </a:rPr>
            </a:b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274" y="4030891"/>
            <a:ext cx="6468645" cy="10930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Когда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небе можно увидеть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РАДУГУ?</a:t>
            </a: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похожа РАДУГА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84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173" y="924402"/>
            <a:ext cx="6878830" cy="43398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Радуга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семицветная дуга. </a:t>
            </a:r>
            <a:r>
              <a:rPr lang="ru-RU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Она появляется на небе после сильного дождя, когда выглядывает солнце.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Если дождевые капельки мелкие, радуга еле заметна.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Чем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крупнее капли, тем ярче радуга.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Причина появления радуги – солнечный свет, который состоит из семи цветов.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цвета радуги всегда располагаются в одинаковом порядке. 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Они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никогда не меняются местами.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8220" y="2437227"/>
            <a:ext cx="4192709" cy="3098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234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2108" y="1573427"/>
            <a:ext cx="6159137" cy="32946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Скатайте из пластилина семь разноцветных «жгутиков», соответствующих цветам радуги.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Расположите их на картоне  в виде дуги в строгой последовательности.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Одну накладываем на другую. 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Объект 3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06641" y="2325188"/>
            <a:ext cx="4193177" cy="2360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773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59" y="622663"/>
            <a:ext cx="10796451" cy="135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76477" y="1979023"/>
            <a:ext cx="4232212" cy="3043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080" y="669518"/>
            <a:ext cx="1049500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Вот радуга готова!</a:t>
            </a:r>
          </a:p>
          <a:p>
            <a:pPr algn="ctr">
              <a:spcAft>
                <a:spcPts val="6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Работу можно дополнить облаками, солнышком, тучкой с дождём и т.д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3063" y="5127482"/>
            <a:ext cx="7279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400" b="1" i="1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ru-RU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</a:t>
            </a:r>
            <a:r>
              <a:rPr lang="ru-RU" sz="24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0182262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199</TotalTime>
  <Words>92</Words>
  <Application>Microsoft Office PowerPoint</Application>
  <PresentationFormat>Широкоэкранный</PresentationFormat>
  <Paragraphs>19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Corbel</vt:lpstr>
      <vt:lpstr>Базис</vt:lpstr>
      <vt:lpstr>Презентация PowerPoint</vt:lpstr>
      <vt:lpstr>УВАЖАЕМЫЕ РОДИТЕЛИ!  Предлагаю вам вместе с детьми сделать поделку из пластилина «Радуга».   Вам понадобится картон белого цвета и набор пластилина.</vt:lpstr>
      <vt:lpstr> Прочитайте детям стихотворение В. Берестова   Тучка с солнышком опять В прятки начали играть. Только солнце спрячется, Тучка вся расплачется. А как солнышко найдется,  В небе радуга смеется.  </vt:lpstr>
      <vt:lpstr>Радуга – семицветная дуга.  Она появляется на небе после сильного дождя, когда выглядывает солнце. Если дождевые капельки мелкие, радуга еле заметна.  Чем крупнее капли, тем ярче радуга. Причина появления радуги – солнечный свет, который состоит из семи цветов.  Все цвета радуги всегда располагаются в одинаковом порядке.  Они никогда не меняются местами.</vt:lpstr>
      <vt:lpstr>Презентация PowerPoint</vt:lpstr>
      <vt:lpstr>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по декоративно-прикладному творчеству  «РАДУГА из пластилина»</dc:title>
  <dc:creator>user</dc:creator>
  <cp:lastModifiedBy>Евгений</cp:lastModifiedBy>
  <cp:revision>28</cp:revision>
  <dcterms:created xsi:type="dcterms:W3CDTF">2025-03-27T01:15:05Z</dcterms:created>
  <dcterms:modified xsi:type="dcterms:W3CDTF">2025-04-12T08:04:00Z</dcterms:modified>
</cp:coreProperties>
</file>