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1" r:id="rId2"/>
    <p:sldId id="273" r:id="rId3"/>
    <p:sldId id="275" r:id="rId4"/>
    <p:sldId id="279" r:id="rId5"/>
    <p:sldId id="280" r:id="rId6"/>
    <p:sldId id="281" r:id="rId7"/>
    <p:sldId id="274" r:id="rId8"/>
    <p:sldId id="276" r:id="rId9"/>
    <p:sldId id="278" r:id="rId10"/>
    <p:sldId id="277" r:id="rId11"/>
    <p:sldId id="283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8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8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7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401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4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5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8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5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4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1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7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31573F-4EB8-4115-8EA5-C8A4B87035A9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1721178-496A-4474-982E-842647DE99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a4825bc15b72c99ccfd3b3bb8f23ca7a/?r=plemwd" TargetMode="External"/><Relationship Id="rId2" Type="http://schemas.openxmlformats.org/officeDocument/2006/relationships/hyperlink" Target="https://rutube.ru/video/98ed238db7db5d781125c7dc0d2a6ab5/?r=plemwd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2341419" y="1203299"/>
            <a:ext cx="7994698" cy="957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по музыке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«Ударно-шумовые музыкальные инструменты»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800270" y="3396376"/>
            <a:ext cx="6483927" cy="1941671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Для </a:t>
            </a: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учащихся </a:t>
            </a:r>
            <a:r>
              <a:rPr lang="ru-RU" sz="1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 </a:t>
            </a: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года обучения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дополнительной общеразвивающей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программы «Музыка»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возраст 5-6 </a:t>
            </a: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лет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Денисова Екатерина Викторовна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1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г</a:t>
            </a:r>
            <a:r>
              <a:rPr lang="ru-RU" sz="1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Петропавловск-Камчатский </a:t>
            </a:r>
            <a:endParaRPr lang="ru-RU" sz="1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</a:t>
            </a:r>
            <a:r>
              <a:rPr lang="ru-RU" sz="1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2025 г.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943225"/>
            <a:ext cx="3298825" cy="28479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46218" y="249382"/>
            <a:ext cx="7689899" cy="676839"/>
          </a:xfrm>
        </p:spPr>
        <p:txBody>
          <a:bodyPr>
            <a:normAutofit/>
          </a:bodyPr>
          <a:lstStyle/>
          <a:p>
            <a:r>
              <a:rPr lang="ru-RU" altLang="ru-RU" sz="14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  <a:br>
              <a:rPr lang="ru-RU" altLang="ru-RU" sz="14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</a:t>
            </a:r>
            <a:r>
              <a:rPr lang="ru-RU" altLang="ru-RU" sz="1400" cap="non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работы»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54" y="3169953"/>
            <a:ext cx="4680585" cy="291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987822" y="625378"/>
            <a:ext cx="10497596" cy="520738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ru-RU" sz="32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Отгадайте загадки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3200" b="1" cap="none" spc="8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cap="none" spc="8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Ой, трещит она, трещит,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3200" cap="none" spc="8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Всех ребяток веселит         </a:t>
            </a:r>
            <a:r>
              <a:rPr lang="ru-RU" sz="2400" i="1" cap="none" spc="8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(трещотка)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3200" cap="none" spc="8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3200" cap="none" spc="80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sz="32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Мы на них друзья играем,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32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Стук копыт изображаем          </a:t>
            </a:r>
            <a:r>
              <a:rPr lang="ru-RU" sz="2400" i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(деревянные ложки)</a:t>
            </a:r>
            <a:endParaRPr lang="ru-RU" sz="2400" i="1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endParaRPr lang="ru-RU" sz="1400" b="1" cap="none" spc="8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987822" y="625378"/>
            <a:ext cx="10497596" cy="520738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ru-RU" sz="28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Задание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b="1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Посмотрите видео и послушайте музыку шумового оркестра.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Шумовой оркестр «Русский»</a:t>
            </a: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hlinkClick r:id="rId2"/>
              </a:rPr>
              <a:t>https://rutube.ru/video/98ed238db7db5d781125c7dc0d2a6ab5/?</a:t>
            </a:r>
            <a:r>
              <a:rPr lang="en-US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hlinkClick r:id="rId2"/>
              </a:rPr>
              <a:t>r=plemwd</a:t>
            </a: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Шумовой оркестр «Весенний»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hlinkClick r:id="rId3"/>
              </a:rPr>
              <a:t>https://rutube.ru/video/a4825bc15b72c99ccfd3b3bb8f23ca7a/?</a:t>
            </a:r>
            <a:r>
              <a:rPr lang="en-US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hlinkClick r:id="rId3"/>
              </a:rPr>
              <a:t>r=plemwd</a:t>
            </a: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endParaRPr lang="ru-RU" sz="1400" b="1" cap="none" spc="8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112512" y="611522"/>
            <a:ext cx="10608433" cy="432623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r>
              <a:rPr lang="ru-RU" sz="28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Задание для совместного творчества с ребенком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b="1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Изготовить вместе с детьми свой ударно-шумовой музыкальный инструмент.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Если не получается изготовить инструмент, воспользуйтесь подручными материалами: столовые ложки, баночки с сыпучими, кастрюли и т.д.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Включить русскую народную музыку или знакомую детскую песенку.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Подыгрываем под музыку на «самодельных» музыкальных инструментах. </a:t>
            </a:r>
            <a:r>
              <a:rPr lang="ru-RU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Шумим, стучим, включаем фантазию. </a:t>
            </a:r>
            <a:endParaRPr lang="ru-RU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Изготовленный инструмент можно принести на наше следующее музыкальное занятие.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Спасибо </a:t>
            </a:r>
            <a:r>
              <a:rPr lang="ru-RU" sz="28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за внимание!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endParaRPr lang="ru-RU" sz="1400" b="1" cap="none" spc="8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600966" y="1583682"/>
            <a:ext cx="11347590" cy="464558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Сегодня предлагаю вместе с детьми продолжить изучать прекрасную страну, под названием </a:t>
            </a:r>
            <a:r>
              <a:rPr lang="ru-RU" sz="2800" cap="none" spc="8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«МУЗЫКА». 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Поговорим об </a:t>
            </a: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ударно-шумовых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музыкальных инструментах.</a:t>
            </a: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наших занятиях мы изучали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 ребятами инструменты.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Слушали их звучание, разучивали технику игры,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учились играть на инструментах под музыку.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1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.</a:t>
            </a:r>
            <a:endParaRPr lang="ru-RU" sz="1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92136" y="481611"/>
            <a:ext cx="7689899" cy="676839"/>
          </a:xfrm>
        </p:spPr>
        <p:txBody>
          <a:bodyPr>
            <a:noAutofit/>
          </a:bodyPr>
          <a:lstStyle/>
          <a:p>
            <a:r>
              <a:rPr lang="ru-RU" altLang="ru-RU" sz="30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ребята и родители!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88" y="2439081"/>
            <a:ext cx="366045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4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1146628" y="2543570"/>
            <a:ext cx="3860800" cy="3804980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барабан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бубен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маракасы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еревянные ложки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треугольник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бубенцы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трещотка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металлофон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ксилофон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олокольчики.</a:t>
            </a:r>
            <a:endParaRPr lang="ru-RU" sz="28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.</a:t>
            </a:r>
            <a:endParaRPr lang="ru-RU" sz="1400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72309" y="243840"/>
            <a:ext cx="9865096" cy="827314"/>
          </a:xfrm>
        </p:spPr>
        <p:txBody>
          <a:bodyPr>
            <a:normAutofit fontScale="90000"/>
          </a:bodyPr>
          <a:lstStyle/>
          <a:p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1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бывают ударно-шумовые музыкальные инструменты</a:t>
            </a:r>
            <a:r>
              <a:rPr lang="ru-RU" altLang="ru-RU" sz="27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7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0302" y="2067632"/>
            <a:ext cx="5700498" cy="41612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5886" y="15361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Попросите детей вспомнить и назвать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несколько инструментов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913816" y="1669808"/>
            <a:ext cx="7019693" cy="411268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Давным давно жили талантливые люди, которые умели многое делать: и вырастить урожай, и дом построить, и сделать «музыкальное орудие», и сыграть на нём. А раз музыкальные инструменты делал народ, поэтому и названия они получили народные.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Ударные инструменты появились ещё у древних людей, которые плясали и свои пляски сопровождали ударами камней и палок друг о друга. Первый и самый древний  из ударных инструментов  – </a:t>
            </a:r>
            <a:r>
              <a:rPr lang="ru-RU" sz="24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деревянные палочки.</a:t>
            </a:r>
            <a:endParaRPr lang="ru-RU" sz="2400" b="1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22400" y="470263"/>
            <a:ext cx="9865096" cy="1321597"/>
          </a:xfrm>
        </p:spPr>
        <p:txBody>
          <a:bodyPr>
            <a:normAutofit/>
          </a:bodyPr>
          <a:lstStyle/>
          <a:p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появились ударно-шумовые музыкальные инструменты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186" y="2513872"/>
            <a:ext cx="2500377" cy="29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1233130" y="842494"/>
            <a:ext cx="9855784" cy="116047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Трещотка 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– старинный русский народный инструмент, заменяющий хлопки в ладоши. Состоит инструмент из сухих тонких деревянных пластинок, нанизанных на шнур или ремешок. Трещотку при игре держат двумя руками на уровне груди. Пластинки разводят руками, как гармошку и ударяют друг о друга.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b="1" cap="none" spc="80" dirty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800" b="1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387" y="3585035"/>
            <a:ext cx="4384729" cy="229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664" y="3118937"/>
            <a:ext cx="4286250" cy="27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1228310" y="668323"/>
            <a:ext cx="9855784" cy="116047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Деревянные ложки 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– это ударный деревянный музыкальный инструмент, который изготавливается из прочного дерева (ясеня, клёна, дуба).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Музыкантов, которые играют но ложках, называют </a:t>
            </a: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ложкарями.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Они знают много приемов игры на деревянных ложках.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978" y="3262091"/>
            <a:ext cx="4459224" cy="2648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794" y="287194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827315" y="888984"/>
            <a:ext cx="10834914" cy="500083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Ударно-шумовые музыкальные инструменты прекрасно подойдут для групповой игры. Как их можно использовать?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Фантазируем, подыгрываем себе под знакомые русские народные мелодии или детские песенки. Меняем инструменты местами. Пробуем играть небольшими группами, по 2-3 инструмента, соединяем инструменты между собой по звучанию. Всё это –  </a:t>
            </a:r>
            <a:r>
              <a:rPr lang="ru-RU" sz="2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ШУМОВОЙ ОРКЕСТР.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endParaRPr lang="ru-RU" sz="1400" b="1" cap="none" spc="8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952206" y="261257"/>
            <a:ext cx="5423723" cy="627727"/>
          </a:xfrm>
        </p:spPr>
        <p:txBody>
          <a:bodyPr>
            <a:normAutofit fontScale="90000"/>
          </a:bodyPr>
          <a:lstStyle/>
          <a:p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«Шумовой оркестр» </a:t>
            </a:r>
            <a: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6732" y="4010606"/>
            <a:ext cx="6408420" cy="19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30934" y="421969"/>
            <a:ext cx="10364451" cy="905483"/>
          </a:xfrm>
        </p:spPr>
        <p:txBody>
          <a:bodyPr>
            <a:normAutofit fontScale="90000"/>
          </a:bodyPr>
          <a:lstStyle/>
          <a:p>
            <a:r>
              <a:rPr lang="ru-RU" altLang="ru-RU" sz="31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дома нет музыкального инструмента, можно изготовить его самостоятельно</a:t>
            </a:r>
            <a: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23153" y="1438179"/>
            <a:ext cx="5164773" cy="213233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Трещотка «Гармошка»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Пластмассовые детали, например фломастеры собираем на резинку.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Резинку соединяем в петлю.  </a:t>
            </a:r>
            <a:endParaRPr lang="ru-RU" sz="2400" cap="none" spc="80" dirty="0" smtClean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1400" b="1" cap="none" spc="80" dirty="0" smtClean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</a:t>
            </a:r>
            <a:endParaRPr lang="ru-RU" sz="1400" b="1" cap="none" spc="8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924" y="4128422"/>
            <a:ext cx="2880000" cy="2142760"/>
          </a:xfrm>
          <a:prstGeom prst="rect">
            <a:avLst/>
          </a:prstGeom>
        </p:spPr>
      </p:pic>
      <p:sp>
        <p:nvSpPr>
          <p:cNvPr id="6" name="Объект 9"/>
          <p:cNvSpPr txBox="1">
            <a:spLocks/>
          </p:cNvSpPr>
          <p:nvPr/>
        </p:nvSpPr>
        <p:spPr>
          <a:xfrm>
            <a:off x="7005711" y="1438180"/>
            <a:ext cx="4896004" cy="248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None/>
              <a:defRPr/>
            </a:pP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Маракас «</a:t>
            </a:r>
            <a:r>
              <a:rPr lang="ru-RU" sz="2800" b="1" cap="none" spc="80" dirty="0" err="1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Шумелка</a:t>
            </a:r>
            <a:r>
              <a:rPr lang="ru-RU" sz="2800" b="1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Arial" panose="020B0604020202020204" pitchFamily="34" charset="0"/>
              <a:buNone/>
              <a:defRPr/>
            </a:pP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Контейнер </a:t>
            </a: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от 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шоколадного яйца </a:t>
            </a: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Киндер 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сюрприз засыпаем крупой, бусинами, бисером. К яйцу привязываем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400" cap="none" spc="8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</a:t>
            </a:r>
            <a:r>
              <a:rPr lang="ru-RU" sz="2400" cap="none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ластмассовые ложки.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z="2400" cap="none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713" y="4128422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1538515"/>
          </a:xfrm>
        </p:spPr>
        <p:txBody>
          <a:bodyPr>
            <a:normAutofit fontScale="90000"/>
          </a:bodyPr>
          <a:lstStyle/>
          <a:p>
            <a:r>
              <a:rPr lang="ru-RU" altLang="ru-RU" sz="31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варианты ударно-шумовых музыкальных инструментов, изготовленных самостоятельно</a:t>
            </a:r>
            <a:r>
              <a:rPr lang="ru-RU" altLang="ru-RU" sz="28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cap="non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913774" y="5399315"/>
            <a:ext cx="2279368" cy="6676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Бубен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71" y="1748947"/>
            <a:ext cx="3004458" cy="3462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8642" y="2204574"/>
            <a:ext cx="3434715" cy="2121914"/>
          </a:xfrm>
          <a:prstGeom prst="rect">
            <a:avLst/>
          </a:prstGeom>
        </p:spPr>
      </p:pic>
      <p:sp>
        <p:nvSpPr>
          <p:cNvPr id="12" name="Текст 7"/>
          <p:cNvSpPr txBox="1">
            <a:spLocks/>
          </p:cNvSpPr>
          <p:nvPr/>
        </p:nvSpPr>
        <p:spPr>
          <a:xfrm>
            <a:off x="5152259" y="4544202"/>
            <a:ext cx="2279368" cy="667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Бубенцы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1461" y="1748947"/>
            <a:ext cx="3023636" cy="33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7"/>
          <p:cNvSpPr txBox="1">
            <a:spLocks/>
          </p:cNvSpPr>
          <p:nvPr/>
        </p:nvSpPr>
        <p:spPr>
          <a:xfrm>
            <a:off x="9173595" y="5399315"/>
            <a:ext cx="2279368" cy="667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Барабан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736</TotalTime>
  <Words>282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Tw Cen MT</vt:lpstr>
      <vt:lpstr>Wingdings</vt:lpstr>
      <vt:lpstr>Капля</vt:lpstr>
      <vt:lpstr>Муниципальное бюджетное учреждение дополнительного образования «Центр внешкольной работы»</vt:lpstr>
      <vt:lpstr>Здравствуйте, дорогие ребята и родители!</vt:lpstr>
      <vt:lpstr>   Какие бывают ударно-шумовые музыкальные инструменты  </vt:lpstr>
      <vt:lpstr>Как появились ударно-шумовые музыкальные инструменты</vt:lpstr>
      <vt:lpstr>Презентация PowerPoint</vt:lpstr>
      <vt:lpstr>Презентация PowerPoint</vt:lpstr>
      <vt:lpstr>«Шумовой оркестр»  </vt:lpstr>
      <vt:lpstr>Если дома нет музыкального инструмента, можно изготовить его самостоятельно </vt:lpstr>
      <vt:lpstr>Другие варианты ударно-шумовых музыкальных инструментов, изготовленных самостоятельно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ЭСТЕТИЧЕСКОГО ВОСПИТАНИЯ  «ИСКОРКА»</dc:title>
  <dc:creator>KO</dc:creator>
  <cp:lastModifiedBy>Евгений</cp:lastModifiedBy>
  <cp:revision>86</cp:revision>
  <dcterms:created xsi:type="dcterms:W3CDTF">2018-10-08T10:20:01Z</dcterms:created>
  <dcterms:modified xsi:type="dcterms:W3CDTF">2025-04-02T06:38:53Z</dcterms:modified>
</cp:coreProperties>
</file>