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7" r:id="rId2"/>
    <p:sldId id="274" r:id="rId3"/>
    <p:sldId id="259" r:id="rId4"/>
    <p:sldId id="261" r:id="rId5"/>
    <p:sldId id="278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3399FF"/>
    <a:srgbClr val="FFCCCC"/>
    <a:srgbClr val="FFCCFF"/>
    <a:srgbClr val="99CCFF"/>
    <a:srgbClr val="CCFFCC"/>
    <a:srgbClr val="2CFCCF"/>
    <a:srgbClr val="CCCCF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72" autoAdjust="0"/>
    <p:restoredTop sz="87626" autoAdjust="0"/>
  </p:normalViewPr>
  <p:slideViewPr>
    <p:cSldViewPr>
      <p:cViewPr varScale="1">
        <p:scale>
          <a:sx n="102" d="100"/>
          <a:sy n="102" d="100"/>
        </p:scale>
        <p:origin x="190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50C84A-75D6-40EA-8974-500C2BF94194}" type="datetimeFigureOut">
              <a:rPr lang="ru-RU" smtClean="0"/>
              <a:pPr/>
              <a:t>01.04.2025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B3B840-7BD9-4C2C-B0D9-C2D8D89D79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3682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01.04.2025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01.04.2025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01.04.2025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01.04.2025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01.04.2025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01.04.2025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01.04.2025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01.04.2025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01.04.2025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01.04.2025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01.04.2025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9CCFF"/>
            </a:gs>
            <a:gs pos="39999">
              <a:srgbClr val="CCFFCC"/>
            </a:gs>
            <a:gs pos="70000">
              <a:srgbClr val="CCFFCC"/>
            </a:gs>
            <a:gs pos="100000">
              <a:schemeClr val="accent4">
                <a:lumMod val="40000"/>
                <a:lumOff val="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47499-76C1-42CF-8610-84A2DD95B067}" type="datetimeFigureOut">
              <a:rPr lang="ru-RU" smtClean="0"/>
              <a:pPr/>
              <a:t>01.04.2025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andex.ru/video/preview/9705156774957338589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635896" y="3356992"/>
            <a:ext cx="5013200" cy="2287137"/>
          </a:xfrm>
        </p:spPr>
        <p:txBody>
          <a:bodyPr>
            <a:no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sz="18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</a:t>
            </a:r>
            <a:r>
              <a:rPr lang="ru-RU" sz="18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ля </a:t>
            </a:r>
            <a:r>
              <a:rPr lang="ru-RU" sz="18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учащихся 3 года обучения</a:t>
            </a:r>
            <a:r>
              <a:rPr lang="ru-RU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u-RU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дополнительной общеразвивающей</a:t>
            </a:r>
            <a:br>
              <a:rPr lang="ru-RU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программы «Следуя за Терпсихорой»</a:t>
            </a:r>
            <a:br>
              <a:rPr lang="ru-RU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Возраст 8-9 лет</a:t>
            </a:r>
            <a:r>
              <a:rPr lang="ru-RU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u-RU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Педагог дополнительного образования Мельникова Марина Олеговна</a:t>
            </a:r>
            <a:br>
              <a:rPr lang="ru-RU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Заголовок 6"/>
          <p:cNvSpPr txBox="1">
            <a:spLocks/>
          </p:cNvSpPr>
          <p:nvPr/>
        </p:nvSpPr>
        <p:spPr>
          <a:xfrm>
            <a:off x="1118175" y="1338187"/>
            <a:ext cx="7015154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Задание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Demi-plie et grand plie </a:t>
            </a: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в 1, 2, 5 позициях на середине зала»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483768" y="5877272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 Петропавловск-Камчатский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2025 г</a:t>
            </a:r>
            <a:r>
              <a:rPr lang="ru-RU" sz="1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15330" y="413802"/>
            <a:ext cx="402084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МБУДО «Центр внешкольной </a:t>
            </a:r>
            <a:r>
              <a:rPr lang="ru-RU" sz="16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работы»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7346FCC-9209-EA1B-6990-249B5329F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2689056"/>
          </a:xfrm>
        </p:spPr>
        <p:txBody>
          <a:bodyPr>
            <a:noAutofit/>
          </a:bodyPr>
          <a:lstStyle/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Здравствуйте, дорогие дети и родители!</a:t>
            </a:r>
            <a:b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i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Предлагаю вспомнить, повторить и закрепить комбинацию </a:t>
            </a: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</a:t>
            </a:r>
            <a:r>
              <a:rPr kumimoji="0" lang="en-US" sz="280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emi</a:t>
            </a:r>
            <a:r>
              <a:rPr kumimoji="0" lang="en-US" sz="28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-plie et grand plie </a:t>
            </a:r>
            <a:r>
              <a:rPr kumimoji="0" lang="ru-RU" sz="28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 1, 2, 5 позициях на середине зала.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55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71472" y="1285860"/>
            <a:ext cx="8143932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buClr>
                <a:srgbClr val="C00000"/>
              </a:buClr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Внимательно просмотрите видео  с комбинацией.</a:t>
            </a:r>
          </a:p>
          <a:p>
            <a:pPr lvl="1" algn="just">
              <a:buClr>
                <a:srgbClr val="C00000"/>
              </a:buClr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Clr>
                <a:srgbClr val="C00000"/>
              </a:buClr>
            </a:pPr>
            <a:r>
              <a:rPr lang="en-US" sz="2400" dirty="0">
                <a:latin typeface="Times New Roman" pitchFamily="18" charset="0"/>
                <a:cs typeface="Times New Roman" pitchFamily="18" charset="0"/>
                <a:hlinkClick r:id="rId2"/>
              </a:rPr>
              <a:t>https://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2"/>
              </a:rPr>
              <a:t>www.yandex.ru/video/preview/9705156774957338589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Clr>
                <a:srgbClr val="C00000"/>
              </a:buClr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 algn="just">
              <a:buClr>
                <a:srgbClr val="C00000"/>
              </a:buClr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97797E7-24E3-6D20-4A2E-5E452069D268}"/>
              </a:ext>
            </a:extLst>
          </p:cNvPr>
          <p:cNvSpPr txBox="1"/>
          <p:nvPr/>
        </p:nvSpPr>
        <p:spPr>
          <a:xfrm>
            <a:off x="611560" y="836712"/>
            <a:ext cx="7776864" cy="39395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r>
              <a:rPr kumimoji="0" lang="ru-RU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Задание </a:t>
            </a: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детям</a:t>
            </a:r>
          </a:p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endParaRPr kumimoji="0" lang="ru-RU" sz="28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Выполните комбинацию перед зеркалом (если есть) под счет. 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Внимательно следите за балансом, позициями рук и ног.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endParaRPr kumimoji="0" lang="ru-RU" sz="3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832A097-5D08-8C6F-3DF3-66999FAADE58}"/>
              </a:ext>
            </a:extLst>
          </p:cNvPr>
          <p:cNvSpPr txBox="1"/>
          <p:nvPr/>
        </p:nvSpPr>
        <p:spPr>
          <a:xfrm>
            <a:off x="251520" y="620688"/>
            <a:ext cx="8352928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r>
              <a:rPr kumimoji="0" lang="ru-RU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Задание </a:t>
            </a: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родителям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endParaRPr kumimoji="0" lang="ru-RU" sz="28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marR="0" lvl="1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Настройтесь на положительный лад и настройте ребёнка.</a:t>
            </a:r>
          </a:p>
          <a:p>
            <a:pPr marL="800100" marR="0" lvl="1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ru-RU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Просмотрите видео вместе с ребенком.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marR="0" lvl="1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Посчитайте упражнение до 8.</a:t>
            </a:r>
          </a:p>
          <a:p>
            <a:pPr marL="800100" marR="0" lvl="1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Следите за правильностью выполнения упражнений.</a:t>
            </a:r>
          </a:p>
          <a:p>
            <a:pPr marL="800100" marR="0" lvl="1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Снимите выполненное задание на видео и пришлите в группу.</a:t>
            </a:r>
          </a:p>
          <a:p>
            <a:pPr marL="800100" marR="0" lvl="1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Желаю удачи!</a:t>
            </a:r>
          </a:p>
        </p:txBody>
      </p:sp>
    </p:spTree>
    <p:extLst>
      <p:ext uri="{BB962C8B-B14F-4D97-AF65-F5344CB8AC3E}">
        <p14:creationId xmlns:p14="http://schemas.microsoft.com/office/powerpoint/2010/main" val="193841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1091</TotalTime>
  <Words>113</Words>
  <Application>Microsoft Office PowerPoint</Application>
  <PresentationFormat>Экран (4:3)</PresentationFormat>
  <Paragraphs>24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Wingdings</vt:lpstr>
      <vt:lpstr>Тема Office</vt:lpstr>
      <vt:lpstr>для учащихся 3 года обучения дополнительной общеразвивающей программы «Следуя за Терпсихорой» Возраст 8-9 лет Педагог дополнительного образования Мельникова Марина Олеговна </vt:lpstr>
      <vt:lpstr>Здравствуйте, дорогие дети и родители!  Предлагаю вспомнить, повторить и закрепить комбинацию demi-plie et grand plie в 1, 2, 5 позициях на середине зала.</vt:lpstr>
      <vt:lpstr>Презентация PowerPoint</vt:lpstr>
      <vt:lpstr>Презентация PowerPoint</vt:lpstr>
      <vt:lpstr>Презентация PowerPoint</vt:lpstr>
    </vt:vector>
  </TitlesOfParts>
  <Company>Телеком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Виктор Викторович</dc:creator>
  <cp:lastModifiedBy>masta</cp:lastModifiedBy>
  <cp:revision>118</cp:revision>
  <dcterms:created xsi:type="dcterms:W3CDTF">2011-02-03T16:19:48Z</dcterms:created>
  <dcterms:modified xsi:type="dcterms:W3CDTF">2025-04-01T04:38:45Z</dcterms:modified>
</cp:coreProperties>
</file>