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9" r:id="rId6"/>
    <p:sldId id="275" r:id="rId7"/>
    <p:sldId id="271" r:id="rId8"/>
    <p:sldId id="276" r:id="rId9"/>
    <p:sldId id="277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6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2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598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2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0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54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0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8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8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7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4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6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7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9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506DE1-2A19-4D39-A83B-2FC731BD0FF3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A426A3-DA23-4FF5-99E2-12AB9D2A4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05FD45-666A-4964-BC97-15D8AC78B650}"/>
              </a:ext>
            </a:extLst>
          </p:cNvPr>
          <p:cNvSpPr/>
          <p:nvPr/>
        </p:nvSpPr>
        <p:spPr>
          <a:xfrm>
            <a:off x="1869440" y="30536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B4B5F-AE04-444D-8C43-181CB9BF9381}"/>
              </a:ext>
            </a:extLst>
          </p:cNvPr>
          <p:cNvSpPr txBox="1"/>
          <p:nvPr/>
        </p:nvSpPr>
        <p:spPr>
          <a:xfrm>
            <a:off x="2611120" y="2458720"/>
            <a:ext cx="63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357EA-9B9E-4826-A2BB-603CD1197372}"/>
              </a:ext>
            </a:extLst>
          </p:cNvPr>
          <p:cNvSpPr txBox="1"/>
          <p:nvPr/>
        </p:nvSpPr>
        <p:spPr>
          <a:xfrm>
            <a:off x="1016000" y="1330960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«Волшебный декупаж по ткани»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5EC80-FAE0-4052-ABD7-6C52D798D0C4}"/>
              </a:ext>
            </a:extLst>
          </p:cNvPr>
          <p:cNvSpPr txBox="1"/>
          <p:nvPr/>
        </p:nvSpPr>
        <p:spPr>
          <a:xfrm>
            <a:off x="5201920" y="2606040"/>
            <a:ext cx="6776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1-3 года обучения по дополнительной общеразвивающей программе «Флористическая мозаика»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BCB61-E8FE-4E51-8035-DC1F0E7DD1F2}"/>
              </a:ext>
            </a:extLst>
          </p:cNvPr>
          <p:cNvSpPr txBox="1"/>
          <p:nvPr/>
        </p:nvSpPr>
        <p:spPr>
          <a:xfrm>
            <a:off x="3962400" y="6004560"/>
            <a:ext cx="511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Петропавловск-Камчатский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810091-67B8-40A2-80DA-417695E84E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" t="4234" r="3994" b="4069"/>
          <a:stretch/>
        </p:blipFill>
        <p:spPr>
          <a:xfrm>
            <a:off x="213360" y="1977291"/>
            <a:ext cx="4653043" cy="443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81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EF77D8-AFCE-4FCB-ACB4-E9B689E185FB}"/>
              </a:ext>
            </a:extLst>
          </p:cNvPr>
          <p:cNvSpPr txBox="1"/>
          <p:nvPr/>
        </p:nvSpPr>
        <p:spPr>
          <a:xfrm>
            <a:off x="973777" y="1458422"/>
            <a:ext cx="97722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занятии более подробно разберём эту удивительную технику — </a:t>
            </a: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декупаж по ткани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Чтобы создать свою уникальную вещь принесите ОСНОВУ: новую чистую хлопковую футболку (или сумку-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шопер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), предварительно постиранную и выглаженную.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DF82D-4B45-45DA-B31C-18F03D05C843}"/>
              </a:ext>
            </a:extLst>
          </p:cNvPr>
          <p:cNvSpPr txBox="1"/>
          <p:nvPr/>
        </p:nvSpPr>
        <p:spPr>
          <a:xfrm>
            <a:off x="2133600" y="406400"/>
            <a:ext cx="87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следующего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155610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33437-5D26-48C6-A4CE-F425837A08CE}"/>
              </a:ext>
            </a:extLst>
          </p:cNvPr>
          <p:cNvSpPr txBox="1"/>
          <p:nvPr/>
        </p:nvSpPr>
        <p:spPr>
          <a:xfrm>
            <a:off x="5023262" y="1117600"/>
            <a:ext cx="66505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Здравствуйте, ребята!</a:t>
            </a:r>
          </a:p>
          <a:p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Сегодня познакомимся с простой, но эффектной техникой - декупаж по ткани.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02F3D6-EB5D-49DA-8054-AB76DA84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1" y="1336040"/>
            <a:ext cx="4482493" cy="418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160D6B-93A3-4A38-A374-D1FC1E0F10C0}"/>
              </a:ext>
            </a:extLst>
          </p:cNvPr>
          <p:cNvSpPr/>
          <p:nvPr/>
        </p:nvSpPr>
        <p:spPr>
          <a:xfrm>
            <a:off x="355600" y="1422400"/>
            <a:ext cx="6217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техника декорирования, при которой с помощью специального клея и лака бумажный рисунок переносится на ткань.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Рисунок становится частью материала, не стирается и не отслаивается.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Проще говоря, это «пересадка» картинки на ткань, но так, чтобы она выглядела нарисованной.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71BD9-2F77-4EC3-9CA1-7DEF9010B64A}"/>
              </a:ext>
            </a:extLst>
          </p:cNvPr>
          <p:cNvSpPr txBox="1"/>
          <p:nvPr/>
        </p:nvSpPr>
        <p:spPr>
          <a:xfrm>
            <a:off x="1768764" y="403453"/>
            <a:ext cx="89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декупаж по ткани?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0167D6-0D20-43F5-A449-46769279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8" t="5181" r="5201" b="2933"/>
          <a:stretch/>
        </p:blipFill>
        <p:spPr>
          <a:xfrm>
            <a:off x="6995160" y="1648337"/>
            <a:ext cx="4378960" cy="4483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86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88B93C-8223-4236-9EDC-C9E4563C2A66}"/>
              </a:ext>
            </a:extLst>
          </p:cNvPr>
          <p:cNvSpPr txBox="1"/>
          <p:nvPr/>
        </p:nvSpPr>
        <p:spPr>
          <a:xfrm>
            <a:off x="4131802" y="480246"/>
            <a:ext cx="778256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можно украсить? </a:t>
            </a:r>
          </a:p>
          <a:p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Вторая жизнь старых и новых вещей!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Одежда: джинсы, футболки, кеды, толстовки.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Аксессуары: сумки, рюкзаки, косметички, банданы.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Домашний текстиль: наволочки, диванные подушки, кухонные полотенца (декор), фартуки.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ru-RU" sz="2000" dirty="0">
              <a:solidFill>
                <a:srgbClr val="0F111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Главное условие — ткань должна быть плотной (хлопок, </a:t>
            </a:r>
            <a:r>
              <a:rPr lang="ru-RU" sz="2000" dirty="0" err="1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деним</a:t>
            </a:r>
            <a:r>
              <a:rPr lang="ru-RU" sz="20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лен, бязь) и без сильного растяжения.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3EB79-1C41-45D5-A412-97A726EEF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72" y="304641"/>
            <a:ext cx="3239939" cy="332894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0F1926-C155-4379-B417-359B1C82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086" y="3742846"/>
            <a:ext cx="2916457" cy="29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F1DCEA-9A91-4961-A74B-F81A3DA25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72" y="3837355"/>
            <a:ext cx="3621338" cy="2716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59D300-4666-4012-B6CA-2388BA828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8084" y="3771925"/>
            <a:ext cx="3419321" cy="280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4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167C43-0FDB-421D-9542-5BDA16EE057A}"/>
              </a:ext>
            </a:extLst>
          </p:cNvPr>
          <p:cNvSpPr txBox="1"/>
          <p:nvPr/>
        </p:nvSpPr>
        <p:spPr>
          <a:xfrm>
            <a:off x="5470303" y="1391899"/>
            <a:ext cx="589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Лучше всего выбирать натуральную ткань, так как искусственные волокна могут деформироваться при проглаживании.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Предпочтительно также использовать светлые оттенки. Хотя, если того требует художественная задумка, можно взять и темную ткань, но с ней придется работать более аккуратно.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Перед тем как приступить к работе, нужно обязательно постирать и погладить материал, поскольку некоторые ткани дают усадку после стирки.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83BBF4-7A64-40F3-8616-BF99D6407EF7}"/>
              </a:ext>
            </a:extLst>
          </p:cNvPr>
          <p:cNvSpPr txBox="1"/>
          <p:nvPr/>
        </p:nvSpPr>
        <p:spPr>
          <a:xfrm>
            <a:off x="1249680" y="406400"/>
            <a:ext cx="984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ткань предпочтительна для декупажа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18A714-6A5F-40D4-B555-98B48029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09" y="1361440"/>
            <a:ext cx="4386178" cy="443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09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B9783-3D3C-43CC-99E9-E4500A9A96BE}"/>
              </a:ext>
            </a:extLst>
          </p:cNvPr>
          <p:cNvSpPr txBox="1"/>
          <p:nvPr/>
        </p:nvSpPr>
        <p:spPr>
          <a:xfrm>
            <a:off x="4785756" y="1451223"/>
            <a:ext cx="70811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Декупаж по ткани имеет принципиальные отличия от декупажа на твердых поверхностях (дерево, стекло, керамика и т.д.), которые касаются почти всех этапов работы.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Основное отличие декупажа на ткани и твердой поверхности в подготовке и обработке.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твердой поверхности нужна шлифовка и грунтовка, а для ткани — стирка и специфическая пропитка, которая делает рисунок более фактурным.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твердой поверхности работа с клеем более проста и прощает ошибки, в то время как на ткани декор делает фактуру грубее и требует дополнительно сверху покрыть мотив ещё одним слоем клея.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42FFE-86BC-459B-ACCE-43BAB991B139}"/>
              </a:ext>
            </a:extLst>
          </p:cNvPr>
          <p:cNvSpPr txBox="1"/>
          <p:nvPr/>
        </p:nvSpPr>
        <p:spPr>
          <a:xfrm>
            <a:off x="452054" y="241597"/>
            <a:ext cx="1154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отличие декупажа на ткани и твердой поверхности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219DB8-0798-4A71-9565-DC625618DC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5" y="1176486"/>
            <a:ext cx="3710821" cy="278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154598-A058-4355-904F-3E3912DE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5" y="4080559"/>
            <a:ext cx="3715584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7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32B37-257F-4B22-ADAD-AB6E7D212911}"/>
              </a:ext>
            </a:extLst>
          </p:cNvPr>
          <p:cNvSpPr txBox="1"/>
          <p:nvPr/>
        </p:nvSpPr>
        <p:spPr>
          <a:xfrm>
            <a:off x="2810229" y="233855"/>
            <a:ext cx="738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вам потребуется?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48D71-5B39-41AC-A996-22B930112B09}"/>
              </a:ext>
            </a:extLst>
          </p:cNvPr>
          <p:cNvSpPr txBox="1"/>
          <p:nvPr/>
        </p:nvSpPr>
        <p:spPr>
          <a:xfrm>
            <a:off x="712519" y="944880"/>
            <a:ext cx="11123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работы с тканью используются только салфетки, потому что обычная бумага имеет слишком грубую структуру. Некоторые мастера предпочитают вырезать рисунки из ткани – они более долговечны. 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Также используются распечатки на рисовой бумаге. Они отлично подходят для декора подушек. Кроме того, нужен специальный клей-лак для декупажа.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Понадобится  мягкая синтетическая кисточка для нанесения клея и лака. Также пригодятся краски по ткани и трафареты для дорисовки. Утюг для закрепления картинки.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3F0B2-818C-4604-A438-4FA6670D80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19" y="3581374"/>
            <a:ext cx="2880609" cy="288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AF389B-D192-40CA-8D16-FA4E64A9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713" y="3642643"/>
            <a:ext cx="1971313" cy="275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655E0E-5426-4DDA-A5B8-0F6E044D6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225" y="3947073"/>
            <a:ext cx="3653790" cy="245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61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F848A6-E170-4871-B6E1-47442954ACCD}"/>
              </a:ext>
            </a:extLst>
          </p:cNvPr>
          <p:cNvSpPr txBox="1"/>
          <p:nvPr/>
        </p:nvSpPr>
        <p:spPr>
          <a:xfrm>
            <a:off x="487416" y="1483359"/>
            <a:ext cx="5080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На ткани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Чаще используют технику «салфеточную» под клей. Салфетку кладут на ткань и промазывают клеем сверху, от центра к краям. Ткань впитывает клей, и изображение становится ее частью.</a:t>
            </a:r>
          </a:p>
          <a:p>
            <a:pPr>
              <a:spcAft>
                <a:spcPts val="1200"/>
              </a:spcAft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На твердых поверхностях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Чаще используется метод «под картинку»: клей наносят на поверхность, затем прикладывают изображение и сверху промазывают еще одним слоем клея, выгоняя пузыри.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3FCFC3-CDF8-4EA1-BBB7-9604BFF56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040" y="1483359"/>
            <a:ext cx="6195515" cy="415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6A88D-AAD2-445E-9125-933927F98B0B}"/>
              </a:ext>
            </a:extLst>
          </p:cNvPr>
          <p:cNvSpPr txBox="1"/>
          <p:nvPr/>
        </p:nvSpPr>
        <p:spPr>
          <a:xfrm>
            <a:off x="3285243" y="478180"/>
            <a:ext cx="456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нанесения</a:t>
            </a:r>
          </a:p>
        </p:txBody>
      </p:sp>
    </p:spTree>
    <p:extLst>
      <p:ext uri="{BB962C8B-B14F-4D97-AF65-F5344CB8AC3E}">
        <p14:creationId xmlns:p14="http://schemas.microsoft.com/office/powerpoint/2010/main" val="43955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5C52C-C915-4E15-9A16-98E3908C2201}"/>
              </a:ext>
            </a:extLst>
          </p:cNvPr>
          <p:cNvSpPr txBox="1"/>
          <p:nvPr/>
        </p:nvSpPr>
        <p:spPr>
          <a:xfrm>
            <a:off x="318655" y="1345326"/>
            <a:ext cx="6238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Время полного высыхания клея для декупажа по ткани составляет около 24 ч.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После высыхания, чтобы закрепить рисунок на ткани, изделие выворачивают наизнанку и проглаживают горячим утюгом в режиме "хлопок" в течение пяти минут.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вы декорируете изделие из плотной ткани, можно проутюжить рисунок с лицевой стороны через тонкую хлопчатобумажную ткань.</a:t>
            </a:r>
          </a:p>
          <a:p>
            <a:pPr marL="342900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Допустима ручная стирка изделия при температуре до 30 °С, используя мягкие моющие средства.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210796-0B14-4106-9C4A-87664B311FD1}"/>
              </a:ext>
            </a:extLst>
          </p:cNvPr>
          <p:cNvSpPr txBox="1"/>
          <p:nvPr/>
        </p:nvSpPr>
        <p:spPr>
          <a:xfrm>
            <a:off x="2412538" y="434900"/>
            <a:ext cx="647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D789E1-25C3-4A63-BE21-980C3E85F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30" y="2021840"/>
            <a:ext cx="5088458" cy="338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54944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302</TotalTime>
  <Words>551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27</cp:revision>
  <dcterms:created xsi:type="dcterms:W3CDTF">2025-12-03T10:22:40Z</dcterms:created>
  <dcterms:modified xsi:type="dcterms:W3CDTF">2025-12-05T01:37:51Z</dcterms:modified>
</cp:coreProperties>
</file>