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8" r:id="rId5"/>
    <p:sldId id="280" r:id="rId6"/>
    <p:sldId id="281" r:id="rId7"/>
    <p:sldId id="282" r:id="rId8"/>
    <p:sldId id="283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29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ьная выноска 10"/>
          <p:cNvSpPr/>
          <p:nvPr userDrawn="1"/>
        </p:nvSpPr>
        <p:spPr>
          <a:xfrm>
            <a:off x="1007604" y="548680"/>
            <a:ext cx="7128792" cy="3473674"/>
          </a:xfrm>
          <a:prstGeom prst="wedgeEllipseCallout">
            <a:avLst>
              <a:gd name="adj1" fmla="val 47755"/>
              <a:gd name="adj2" fmla="val 3507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5390"/>
          <a:stretch/>
        </p:blipFill>
        <p:spPr>
          <a:xfrm>
            <a:off x="6660232" y="3409156"/>
            <a:ext cx="2223864" cy="320744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189"/>
          <a:stretch/>
        </p:blipFill>
        <p:spPr>
          <a:xfrm>
            <a:off x="179512" y="1841514"/>
            <a:ext cx="2345804" cy="4723867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5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862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99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42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9"/>
          <p:cNvSpPr/>
          <p:nvPr userDrawn="1"/>
        </p:nvSpPr>
        <p:spPr>
          <a:xfrm>
            <a:off x="1547664" y="332656"/>
            <a:ext cx="7272808" cy="12961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9512" y="116632"/>
            <a:ext cx="1584176" cy="2327588"/>
          </a:xfrm>
          <a:prstGeom prst="rect">
            <a:avLst/>
          </a:prstGeom>
        </p:spPr>
      </p:pic>
      <p:sp>
        <p:nvSpPr>
          <p:cNvPr id="7" name="Рамка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5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748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039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987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81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мка 5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5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92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Рамка 4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500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3818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74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426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B1103-D07C-4AB6-9C1B-ECA8BF145E08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BBA4E-4E21-4CD9-BA04-AB53F3AF14B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904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900103"/>
            <a:ext cx="7072362" cy="2261697"/>
          </a:xfrm>
        </p:spPr>
        <p:txBody>
          <a:bodyPr>
            <a:normAutofit fontScale="90000"/>
          </a:bodyPr>
          <a:lstStyle/>
          <a:p>
            <a:r>
              <a:rPr lang="ru-RU" sz="3200" i="1" dirty="0" smtClean="0">
                <a:solidFill>
                  <a:srgbClr val="C00000"/>
                </a:solidFill>
              </a:rPr>
              <a:t>Задание</a:t>
            </a:r>
            <a:br>
              <a:rPr lang="ru-RU" sz="3200" i="1" dirty="0" smtClean="0">
                <a:solidFill>
                  <a:srgbClr val="C00000"/>
                </a:solidFill>
              </a:rPr>
            </a:br>
            <a:r>
              <a:rPr lang="ru-RU" sz="3200" i="1" dirty="0" smtClean="0">
                <a:solidFill>
                  <a:srgbClr val="C00000"/>
                </a:solidFill>
              </a:rPr>
              <a:t> по декоративно-прикладному творчеству </a:t>
            </a:r>
            <a:br>
              <a:rPr lang="ru-RU" sz="3200" i="1" dirty="0" smtClean="0">
                <a:solidFill>
                  <a:srgbClr val="C00000"/>
                </a:solidFill>
              </a:rPr>
            </a:br>
            <a:r>
              <a:rPr lang="ru-RU" sz="3200" i="1" dirty="0" smtClean="0">
                <a:solidFill>
                  <a:srgbClr val="C00000"/>
                </a:solidFill>
              </a:rPr>
              <a:t>«</a:t>
            </a:r>
            <a:r>
              <a:rPr lang="ru-RU" sz="3600" b="1" i="1" dirty="0" smtClean="0">
                <a:solidFill>
                  <a:srgbClr val="C00000"/>
                </a:solidFill>
              </a:rPr>
              <a:t>Объёмная аппликация </a:t>
            </a:r>
            <a:r>
              <a:rPr lang="ru-RU" sz="3600" b="1" i="1" dirty="0">
                <a:solidFill>
                  <a:srgbClr val="C00000"/>
                </a:solidFill>
              </a:rPr>
              <a:t>из бумаги «Снеговик»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8" y="4365104"/>
            <a:ext cx="5357850" cy="1656184"/>
          </a:xfrm>
        </p:spPr>
        <p:txBody>
          <a:bodyPr>
            <a:normAutofit fontScale="92500" lnSpcReduction="10000"/>
          </a:bodyPr>
          <a:lstStyle/>
          <a:p>
            <a:pPr algn="r">
              <a:spcBef>
                <a:spcPts val="0"/>
              </a:spcBef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Для учащихся 2 года обучения дополнительной общеразвивающей программе «Веселый </a:t>
            </a:r>
            <a:r>
              <a:rPr lang="ru-RU" sz="2100" i="1" dirty="0" err="1" smtClean="0">
                <a:solidFill>
                  <a:schemeClr val="accent2">
                    <a:lumMod val="50000"/>
                  </a:schemeClr>
                </a:solidFill>
              </a:rPr>
              <a:t>самоделкин</a:t>
            </a:r>
            <a:r>
              <a:rPr lang="ru-RU" sz="2100" i="1" dirty="0">
                <a:solidFill>
                  <a:schemeClr val="accent2">
                    <a:lumMod val="50000"/>
                  </a:schemeClr>
                </a:solidFill>
              </a:rPr>
              <a:t>» </a:t>
            </a:r>
            <a:endParaRPr lang="ru-RU" sz="21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algn="r">
              <a:spcBef>
                <a:spcPts val="0"/>
              </a:spcBef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Возраст – 5 лет</a:t>
            </a:r>
          </a:p>
          <a:p>
            <a:pPr algn="r">
              <a:spcBef>
                <a:spcPts val="0"/>
              </a:spcBef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Педагог дополнительного образования</a:t>
            </a:r>
          </a:p>
          <a:p>
            <a:pPr algn="r">
              <a:spcBef>
                <a:spcPts val="0"/>
              </a:spcBef>
            </a:pPr>
            <a:r>
              <a:rPr lang="ru-RU" sz="2100" i="1" dirty="0" smtClean="0">
                <a:solidFill>
                  <a:schemeClr val="accent2">
                    <a:lumMod val="50000"/>
                  </a:schemeClr>
                </a:solidFill>
              </a:rPr>
              <a:t>Попова Алина Семёновна</a:t>
            </a:r>
          </a:p>
        </p:txBody>
      </p:sp>
      <p:pic>
        <p:nvPicPr>
          <p:cNvPr id="4" name="Рисунок 3" descr="Игрушка снеговик из бумаги на ёлку своими руками"/>
          <p:cNvPicPr/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58082" y="428604"/>
            <a:ext cx="1357322" cy="1214446"/>
          </a:xfrm>
          <a:prstGeom prst="rect">
            <a:avLst/>
          </a:prstGeom>
          <a:ln>
            <a:headEnd/>
            <a:tailEnd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2865770" y="274715"/>
            <a:ext cx="3153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</a:rPr>
              <a:t>МБУДО «Центр внешкольной работы</a:t>
            </a:r>
            <a:endParaRPr lang="ru-RU" sz="1400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69381" y="6125982"/>
            <a:ext cx="70884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</a:pPr>
            <a:r>
              <a:rPr lang="ru-RU" sz="1400" i="1" dirty="0" smtClean="0">
                <a:solidFill>
                  <a:schemeClr val="accent2">
                    <a:lumMod val="50000"/>
                  </a:schemeClr>
                </a:solidFill>
              </a:rPr>
              <a:t>2025 г.</a:t>
            </a:r>
            <a:endParaRPr lang="ru-RU" sz="1400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1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76672"/>
            <a:ext cx="6563072" cy="1143000"/>
          </a:xfrm>
        </p:spPr>
        <p:txBody>
          <a:bodyPr/>
          <a:lstStyle/>
          <a:p>
            <a:r>
              <a:rPr lang="ru-RU" dirty="0" smtClean="0"/>
              <a:t>Уважаемые родители!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2332037"/>
            <a:ext cx="8928992" cy="1673027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sz="2400" dirty="0" smtClean="0">
                <a:cs typeface="Times New Roman" pitchFamily="18" charset="0"/>
              </a:rPr>
              <a:t>Сегодня предлагаю вам вместе с ребенком выполнить объемную аппликацию «Снеговик».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400" dirty="0" smtClean="0">
                <a:cs typeface="Times New Roman" pitchFamily="18" charset="0"/>
              </a:rPr>
              <a:t>Для работы нам понадобятся следующие материалы и инструменты:</a:t>
            </a:r>
            <a:r>
              <a:rPr lang="ru-RU" sz="2400" i="1" dirty="0" smtClean="0">
                <a:cs typeface="Times New Roman" pitchFamily="18" charset="0"/>
              </a:rPr>
              <a:t> </a:t>
            </a:r>
            <a:endParaRPr lang="ru-RU" sz="2400" i="1" dirty="0"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013678"/>
            <a:ext cx="8064896" cy="2677656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белая бумага,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карандаш,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циркуль,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ножницы,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клей</a:t>
            </a:r>
            <a:r>
              <a:rPr lang="ru-RU" sz="2400" b="1" dirty="0" smtClean="0">
                <a:ea typeface="Batang" pitchFamily="18" charset="-127"/>
              </a:rPr>
              <a:t>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ea typeface="Batang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ru-RU" sz="2400" b="1" dirty="0">
              <a:ea typeface="Batang" pitchFamily="18" charset="-127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фломастеры,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400" b="1" dirty="0">
                <a:ea typeface="Batang" pitchFamily="18" charset="-127"/>
              </a:rPr>
              <a:t>веревочка или тонкая ленточка, бусинки.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s://svoimi-rukami2.ru/wp-content/uploads/c/a/0/ca013a926ba98dae8e0704e9208737fe.png"/>
          <p:cNvPicPr>
            <a:picLocks noGrp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7356" y="2000240"/>
            <a:ext cx="349151" cy="315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user\Downloads\eyM_kG7LXjrU3UcaOaDUbt9fOuQtngbbrbHZm4j1OCyMXjMhZBtCVb8qHNwd-1S03eGvNJoXBZUl1SsxATH0hMxD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2996952"/>
            <a:ext cx="2752884" cy="3593426"/>
          </a:xfrm>
          <a:prstGeom prst="rect">
            <a:avLst/>
          </a:prstGeom>
          <a:noFill/>
        </p:spPr>
      </p:pic>
      <p:sp>
        <p:nvSpPr>
          <p:cNvPr id="2" name="Прямоугольник 1"/>
          <p:cNvSpPr/>
          <p:nvPr/>
        </p:nvSpPr>
        <p:spPr>
          <a:xfrm>
            <a:off x="2031931" y="476672"/>
            <a:ext cx="64807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>
                <a:solidFill>
                  <a:prstClr val="black"/>
                </a:solidFill>
                <a:ea typeface="Batang" pitchFamily="18" charset="-127"/>
              </a:rPr>
              <a:t>На листе бумаги циркулем чертим 2 </a:t>
            </a:r>
            <a:r>
              <a:rPr lang="ru-RU" sz="2400" dirty="0" smtClean="0">
                <a:solidFill>
                  <a:prstClr val="black"/>
                </a:solidFill>
                <a:ea typeface="Batang" pitchFamily="18" charset="-127"/>
              </a:rPr>
              <a:t>круга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ea typeface="Batang" pitchFamily="18" charset="-127"/>
              </a:rPr>
              <a:t>друг </a:t>
            </a:r>
            <a:r>
              <a:rPr lang="ru-RU" sz="2400" dirty="0">
                <a:solidFill>
                  <a:prstClr val="black"/>
                </a:solidFill>
                <a:ea typeface="Batang" pitchFamily="18" charset="-127"/>
              </a:rPr>
              <a:t>на друге, один чуть меньше другого. </a:t>
            </a:r>
          </a:p>
          <a:p>
            <a:pPr lvl="0"/>
            <a:endParaRPr lang="ru-RU" sz="2400" dirty="0" smtClean="0">
              <a:solidFill>
                <a:prstClr val="black"/>
              </a:solidFill>
              <a:ea typeface="Batang" pitchFamily="18" charset="-127"/>
            </a:endParaRPr>
          </a:p>
          <a:p>
            <a:pPr lvl="0"/>
            <a:r>
              <a:rPr lang="ru-RU" sz="2400" dirty="0" smtClean="0">
                <a:solidFill>
                  <a:prstClr val="black"/>
                </a:solidFill>
                <a:ea typeface="Batang" pitchFamily="18" charset="-127"/>
              </a:rPr>
              <a:t>Должно </a:t>
            </a:r>
            <a:r>
              <a:rPr lang="ru-RU" sz="2400" dirty="0">
                <a:solidFill>
                  <a:prstClr val="black"/>
                </a:solidFill>
                <a:ea typeface="Batang" pitchFamily="18" charset="-127"/>
              </a:rPr>
              <a:t>получиться тело снеговика вместе с головой (круги "слеплены"), как бы его </a:t>
            </a:r>
            <a:r>
              <a:rPr lang="ru-RU" sz="2400" dirty="0" smtClean="0">
                <a:solidFill>
                  <a:prstClr val="black"/>
                </a:solidFill>
                <a:ea typeface="Batang" pitchFamily="18" charset="-127"/>
              </a:rPr>
              <a:t>силуэт.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ea typeface="Batang" pitchFamily="18" charset="-127"/>
              </a:rPr>
              <a:t>Вырезаем два таких силуэта.</a:t>
            </a:r>
            <a:endParaRPr lang="ru-RU" sz="24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476672"/>
            <a:ext cx="7000924" cy="12235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63688" y="599028"/>
            <a:ext cx="7460902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ea typeface="Batang" pitchFamily="18" charset="-127"/>
              </a:rPr>
              <a:t>И еще чертим </a:t>
            </a:r>
            <a:r>
              <a:rPr lang="ru-RU" sz="2400" dirty="0" smtClean="0">
                <a:ea typeface="Batang" pitchFamily="18" charset="-127"/>
              </a:rPr>
              <a:t>12 </a:t>
            </a:r>
            <a:r>
              <a:rPr lang="ru-RU" sz="2400" dirty="0">
                <a:ea typeface="Batang" pitchFamily="18" charset="-127"/>
              </a:rPr>
              <a:t>кругов точно такого же </a:t>
            </a:r>
            <a:r>
              <a:rPr lang="ru-RU" sz="2400" dirty="0" smtClean="0">
                <a:ea typeface="Batang" pitchFamily="18" charset="-127"/>
              </a:rPr>
              <a:t>диаметра </a:t>
            </a:r>
            <a:r>
              <a:rPr lang="ru-RU" sz="2400" dirty="0">
                <a:ea typeface="Batang" pitchFamily="18" charset="-127"/>
              </a:rPr>
              <a:t>как нижний круг в туловище </a:t>
            </a:r>
            <a:r>
              <a:rPr lang="ru-RU" sz="2400" dirty="0" smtClean="0">
                <a:ea typeface="Batang" pitchFamily="18" charset="-127"/>
              </a:rPr>
              <a:t>снеговика.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ru-RU" sz="2400" dirty="0" smtClean="0">
              <a:ea typeface="Batang" pitchFamily="18" charset="-127"/>
            </a:endParaRP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Batang" pitchFamily="18" charset="-127"/>
              </a:rPr>
              <a:t>Для этого можно </a:t>
            </a:r>
            <a:r>
              <a:rPr lang="ru-RU" sz="2400" dirty="0">
                <a:ea typeface="Batang" pitchFamily="18" charset="-127"/>
              </a:rPr>
              <a:t>сложить лист белой бумаги пополам </a:t>
            </a:r>
            <a:r>
              <a:rPr lang="ru-RU" sz="2400" dirty="0" smtClean="0">
                <a:ea typeface="Batang" pitchFamily="18" charset="-127"/>
              </a:rPr>
              <a:t>6 </a:t>
            </a:r>
            <a:r>
              <a:rPr lang="ru-RU" sz="2400" dirty="0">
                <a:ea typeface="Batang" pitchFamily="18" charset="-127"/>
              </a:rPr>
              <a:t>раза, нарисовать 2 круга  и вырезать в таком свернутом </a:t>
            </a:r>
            <a:r>
              <a:rPr lang="ru-RU" sz="2400" dirty="0" smtClean="0">
                <a:ea typeface="Batang" pitchFamily="18" charset="-127"/>
              </a:rPr>
              <a:t>виде.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ea typeface="Batang" pitchFamily="18" charset="-127"/>
              </a:rPr>
              <a:t>У </a:t>
            </a:r>
            <a:r>
              <a:rPr lang="ru-RU" sz="2400" dirty="0">
                <a:ea typeface="Batang" pitchFamily="18" charset="-127"/>
              </a:rPr>
              <a:t>нас как раз получится </a:t>
            </a:r>
            <a:r>
              <a:rPr lang="ru-RU" sz="2400" dirty="0" smtClean="0">
                <a:ea typeface="Batang" pitchFamily="18" charset="-127"/>
              </a:rPr>
              <a:t>12 </a:t>
            </a:r>
            <a:r>
              <a:rPr lang="ru-RU" sz="2400" dirty="0">
                <a:ea typeface="Batang" pitchFamily="18" charset="-127"/>
              </a:rPr>
              <a:t>кружочков - </a:t>
            </a:r>
            <a:r>
              <a:rPr lang="ru-RU" sz="2400" dirty="0" smtClean="0">
                <a:ea typeface="Batang" pitchFamily="18" charset="-127"/>
              </a:rPr>
              <a:t>6 </a:t>
            </a:r>
            <a:r>
              <a:rPr lang="ru-RU" sz="2400" dirty="0">
                <a:ea typeface="Batang" pitchFamily="18" charset="-127"/>
              </a:rPr>
              <a:t>для одной половинки шара, </a:t>
            </a:r>
            <a:r>
              <a:rPr lang="ru-RU" sz="2400" dirty="0" smtClean="0">
                <a:ea typeface="Batang" pitchFamily="18" charset="-127"/>
              </a:rPr>
              <a:t>6 </a:t>
            </a:r>
            <a:r>
              <a:rPr lang="ru-RU" sz="2400" dirty="0">
                <a:ea typeface="Batang" pitchFamily="18" charset="-127"/>
              </a:rPr>
              <a:t>для второй.</a:t>
            </a:r>
            <a:endParaRPr lang="ru-R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35696" y="404664"/>
            <a:ext cx="6572296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Игрушка снеговик из бумаги на ёлку своими рука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470082"/>
            <a:ext cx="4591412" cy="273459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>
            <a:off x="1763688" y="501424"/>
            <a:ext cx="7119008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Веревочку сворачиваем пополам и приклеиваем на деталь </a:t>
            </a:r>
            <a:r>
              <a:rPr lang="ru-RU" sz="2400" dirty="0" smtClean="0"/>
              <a:t>силуэта.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Сверху </a:t>
            </a:r>
            <a:r>
              <a:rPr lang="ru-RU" sz="2400" dirty="0"/>
              <a:t>приклеиваем вторую часть силуэта таким образом, чтобы веревочка оказалась внутри </a:t>
            </a:r>
            <a:r>
              <a:rPr lang="ru-RU" sz="2400" dirty="0" smtClean="0"/>
              <a:t>снеговика.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Концы </a:t>
            </a:r>
            <a:r>
              <a:rPr lang="ru-RU" sz="2400" dirty="0"/>
              <a:t>веревочки украшаем бусинками.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19672" y="116632"/>
            <a:ext cx="6786610" cy="240559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https://7gy.ru/images/bumaga/snegovik-igr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94" y="2564904"/>
            <a:ext cx="3357586" cy="300037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</p:pic>
      <p:sp>
        <p:nvSpPr>
          <p:cNvPr id="5" name="Прямоугольник 4"/>
          <p:cNvSpPr/>
          <p:nvPr/>
        </p:nvSpPr>
        <p:spPr>
          <a:xfrm>
            <a:off x="4499992" y="445468"/>
            <a:ext cx="4046549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Берем </a:t>
            </a:r>
            <a:r>
              <a:rPr lang="ru-RU" sz="2400" dirty="0" smtClean="0"/>
              <a:t>круги.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Каждый </a:t>
            </a:r>
            <a:r>
              <a:rPr lang="ru-RU" sz="2400" dirty="0"/>
              <a:t>круг складываем </a:t>
            </a:r>
            <a:r>
              <a:rPr lang="ru-RU" sz="2400" dirty="0" smtClean="0"/>
              <a:t>пополам.</a:t>
            </a:r>
            <a:endParaRPr lang="ru-RU" sz="24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Склеиваем </a:t>
            </a:r>
            <a:r>
              <a:rPr lang="ru-RU" sz="2400" dirty="0"/>
              <a:t>2 круга, приложив половинками друг к </a:t>
            </a:r>
            <a:r>
              <a:rPr lang="ru-RU" sz="2400" dirty="0" smtClean="0"/>
              <a:t>другу.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Затем </a:t>
            </a:r>
            <a:r>
              <a:rPr lang="ru-RU" sz="2400" dirty="0"/>
              <a:t>приклеиваем таким же образом следующий </a:t>
            </a:r>
            <a:r>
              <a:rPr lang="ru-RU" sz="2400" dirty="0" smtClean="0"/>
              <a:t>круг. И </a:t>
            </a:r>
            <a:r>
              <a:rPr lang="ru-RU" sz="2400" dirty="0"/>
              <a:t>так </a:t>
            </a:r>
            <a:r>
              <a:rPr lang="ru-RU" sz="2400" dirty="0" smtClean="0"/>
              <a:t>все 6 кругов.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Получится </a:t>
            </a:r>
            <a:r>
              <a:rPr lang="ru-RU" sz="2400" dirty="0"/>
              <a:t>половина </a:t>
            </a:r>
            <a:r>
              <a:rPr lang="ru-RU" sz="2400" dirty="0" smtClean="0"/>
              <a:t>шара.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Аналогичным </a:t>
            </a:r>
            <a:r>
              <a:rPr lang="ru-RU" sz="2400" dirty="0"/>
              <a:t>образом из оставшихся кругов делаем вторую половину шара.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252024"/>
            <a:ext cx="6572296" cy="45719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Игрушка снеговик из бумаги на ёлку своими рука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3140968"/>
            <a:ext cx="3803314" cy="3449544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>
            <a:off x="2123728" y="404664"/>
            <a:ext cx="6068240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Первую половину шара приклеиваем на одну сторону тела </a:t>
            </a:r>
            <a:r>
              <a:rPr lang="ru-RU" sz="2400" dirty="0" smtClean="0"/>
              <a:t>снеговика.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ru-RU" sz="2400" dirty="0" smtClean="0"/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Переворачиваем </a:t>
            </a:r>
            <a:r>
              <a:rPr lang="ru-RU" sz="2400" dirty="0"/>
              <a:t>задом наперед, приклеиваем вторую половину </a:t>
            </a:r>
            <a:r>
              <a:rPr lang="ru-RU" sz="2400" dirty="0" smtClean="0"/>
              <a:t>шара.</a:t>
            </a: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олучилось </a:t>
            </a:r>
            <a:r>
              <a:rPr lang="ru-RU" sz="2400" dirty="0"/>
              <a:t>круглое тело.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63688" y="188640"/>
            <a:ext cx="6572296" cy="58327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pic>
        <p:nvPicPr>
          <p:cNvPr id="4" name="Рисунок 3" descr="Игрушка снеговик из бумаги на ёлку своими рука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212976"/>
            <a:ext cx="3803884" cy="342729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2" name="Прямоугольник 1"/>
          <p:cNvSpPr/>
          <p:nvPr/>
        </p:nvSpPr>
        <p:spPr>
          <a:xfrm>
            <a:off x="1927272" y="391143"/>
            <a:ext cx="640871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/>
              <a:t>Рисуем снеговику лицо </a:t>
            </a:r>
            <a:r>
              <a:rPr lang="ru-RU" sz="2400" dirty="0" smtClean="0"/>
              <a:t>фломастерами.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Из </a:t>
            </a:r>
            <a:r>
              <a:rPr lang="ru-RU" sz="2400" dirty="0"/>
              <a:t>бумаги вырезаем шапочку или ведро, раскрашиваем, приклеиваем на </a:t>
            </a:r>
            <a:r>
              <a:rPr lang="ru-RU" sz="2400" dirty="0" smtClean="0"/>
              <a:t>голову.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Можно </a:t>
            </a:r>
            <a:r>
              <a:rPr lang="ru-RU" sz="2400" dirty="0"/>
              <a:t>еще и шарфик повязать из </a:t>
            </a:r>
            <a:r>
              <a:rPr lang="ru-RU" sz="2400" dirty="0" smtClean="0"/>
              <a:t>ленточки.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400" dirty="0" smtClean="0"/>
              <a:t>Снеговик </a:t>
            </a:r>
            <a:r>
              <a:rPr lang="ru-RU" sz="2400" dirty="0"/>
              <a:t>готов висеть на елке и радовать всех своим присутствием.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0"/>
            <a:ext cx="8572592" cy="61247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</a:p>
          <a:p>
            <a:pPr marL="514350" indent="-514350" algn="just"/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ctr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6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r>
              <a:rPr lang="ru-RU" sz="2600" i="1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r"/>
            <a:endParaRPr lang="ru-RU" sz="2400" i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endParaRPr lang="ru-RU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514350" indent="-514350" algn="just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	</a:t>
            </a:r>
            <a:endParaRPr lang="ru-RU" sz="2800" dirty="0" smtClean="0"/>
          </a:p>
          <a:p>
            <a:endParaRPr lang="ru-RU" sz="2800" dirty="0" smtClean="0"/>
          </a:p>
          <a:p>
            <a:endParaRPr lang="ru-RU" sz="2800" dirty="0"/>
          </a:p>
        </p:txBody>
      </p:sp>
      <p:pic>
        <p:nvPicPr>
          <p:cNvPr id="4098" name="Picture 2" descr="C:\Users\цвррезерв1\Desktop\115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8858312" cy="66437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079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262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Batang</vt:lpstr>
      <vt:lpstr>Calibri</vt:lpstr>
      <vt:lpstr>Times New Roman</vt:lpstr>
      <vt:lpstr>Тема Office</vt:lpstr>
      <vt:lpstr>Задание  по декоративно-прикладному творчеству  «Объёмная аппликация из бумаги «Снеговик»</vt:lpstr>
      <vt:lpstr>Уважаемые родители!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</dc:creator>
  <cp:lastModifiedBy>Евгений</cp:lastModifiedBy>
  <cp:revision>72</cp:revision>
  <dcterms:created xsi:type="dcterms:W3CDTF">2016-03-27T15:48:48Z</dcterms:created>
  <dcterms:modified xsi:type="dcterms:W3CDTF">2025-12-05T01:39:25Z</dcterms:modified>
</cp:coreProperties>
</file>