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4" r:id="rId3"/>
    <p:sldId id="257" r:id="rId4"/>
    <p:sldId id="262" r:id="rId5"/>
    <p:sldId id="258" r:id="rId6"/>
    <p:sldId id="259" r:id="rId7"/>
    <p:sldId id="260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9FE"/>
    <a:srgbClr val="FFFFFF"/>
    <a:srgbClr val="E9F2FD"/>
    <a:srgbClr val="F8FB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2FAC4-B769-4868-AE55-4469BE93E116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A8ACF-8158-43E5-AF81-18C74DE669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084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8ACF-8158-43E5-AF81-18C74DE669E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036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215B9-8EBF-5F8F-D278-86FF43DC9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2720442-C9A8-0671-28E0-53AE1E86D3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B42247E-C049-88D1-6B71-AFE84EB78C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59B9DE-00AE-9DB3-4EA1-6BECEB3F9A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8ACF-8158-43E5-AF81-18C74DE669E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051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8ACF-8158-43E5-AF81-18C74DE669E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761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8ACF-8158-43E5-AF81-18C74DE669E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345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8ACF-8158-43E5-AF81-18C74DE669E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811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8ACF-8158-43E5-AF81-18C74DE669E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930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8ACF-8158-43E5-AF81-18C74DE669E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072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A8ACF-8158-43E5-AF81-18C74DE669E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769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529F-7C24-438F-8F2C-17F4B6760666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DE746-A1D6-45C8-87F1-0FE95EF4B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529F-7C24-438F-8F2C-17F4B6760666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DE746-A1D6-45C8-87F1-0FE95EF4B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529F-7C24-438F-8F2C-17F4B6760666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DE746-A1D6-45C8-87F1-0FE95EF4B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529F-7C24-438F-8F2C-17F4B6760666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DE746-A1D6-45C8-87F1-0FE95EF4B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529F-7C24-438F-8F2C-17F4B6760666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DE746-A1D6-45C8-87F1-0FE95EF4B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529F-7C24-438F-8F2C-17F4B6760666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DE746-A1D6-45C8-87F1-0FE95EF4B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529F-7C24-438F-8F2C-17F4B6760666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DE746-A1D6-45C8-87F1-0FE95EF4B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529F-7C24-438F-8F2C-17F4B6760666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DE746-A1D6-45C8-87F1-0FE95EF4B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529F-7C24-438F-8F2C-17F4B6760666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DE746-A1D6-45C8-87F1-0FE95EF4B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529F-7C24-438F-8F2C-17F4B6760666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DE746-A1D6-45C8-87F1-0FE95EF4B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529F-7C24-438F-8F2C-17F4B6760666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DE746-A1D6-45C8-87F1-0FE95EF4B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2529F-7C24-438F-8F2C-17F4B6760666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DE746-A1D6-45C8-87F1-0FE95EF4BF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63688" y="435436"/>
            <a:ext cx="56166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ln w="381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glow rad="228600">
                    <a:srgbClr val="F8FBFE"/>
                  </a:glow>
                </a:effectLst>
                <a:latin typeface="Comic Sans MS" pitchFamily="66" charset="0"/>
              </a:rPr>
              <a:t>Задание по логике</a:t>
            </a:r>
          </a:p>
          <a:p>
            <a:pPr algn="ctr"/>
            <a:r>
              <a:rPr lang="ru-RU" sz="6000" b="1" dirty="0">
                <a:ln w="3810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rgbClr val="F8FBFE"/>
                  </a:glow>
                </a:effectLst>
                <a:latin typeface="Comic Sans MS" pitchFamily="66" charset="0"/>
              </a:rPr>
              <a:t>«Зимние забавы»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F2C751-4359-1257-1D3F-635F1776B2DD}"/>
              </a:ext>
            </a:extLst>
          </p:cNvPr>
          <p:cNvSpPr txBox="1"/>
          <p:nvPr/>
        </p:nvSpPr>
        <p:spPr>
          <a:xfrm>
            <a:off x="3995936" y="4309963"/>
            <a:ext cx="457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Для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учащихся 2 года обучения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 дополнительной общеразвивающей программе «Логика»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Возраст детей – 4,5 -5 лет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Педагог дополнительного образования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Громыко Мария </a:t>
            </a:r>
            <a:r>
              <a:rPr lang="ru-RU" i="1" kern="0" dirty="0">
                <a:solidFill>
                  <a:srgbClr val="003366"/>
                </a:solidFill>
                <a:latin typeface="Arial"/>
              </a:rPr>
              <a:t>Е</a:t>
            </a:r>
            <a:r>
              <a:rPr kumimoji="0" lang="ru-RU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вгеньевна</a:t>
            </a:r>
            <a:r>
              <a:rPr kumimoji="0" lang="ru-RU" sz="1800" b="0" i="1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D5C6C8-BC0D-24CC-76C8-E67F85E4DCD7}"/>
              </a:ext>
            </a:extLst>
          </p:cNvPr>
          <p:cNvSpPr txBox="1"/>
          <p:nvPr/>
        </p:nvSpPr>
        <p:spPr>
          <a:xfrm>
            <a:off x="2123728" y="6145565"/>
            <a:ext cx="457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МБУДО «Центр внешкольной работы»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«Школа «Радость»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2025 г.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CE4952-DD46-A6E8-F1F1-62204D018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DFD6A7-7535-847C-E6E8-A3BA64759FA6}"/>
              </a:ext>
            </a:extLst>
          </p:cNvPr>
          <p:cNvSpPr txBox="1"/>
          <p:nvPr/>
        </p:nvSpPr>
        <p:spPr>
          <a:xfrm>
            <a:off x="1115616" y="386635"/>
            <a:ext cx="64807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Уважаемые </a:t>
            </a:r>
            <a:r>
              <a:rPr lang="ru-RU" sz="3200" b="1" kern="0" dirty="0" smtClean="0">
                <a:solidFill>
                  <a:srgbClr val="003366"/>
                </a:solidFill>
                <a:latin typeface="Arial"/>
              </a:rPr>
              <a:t>родители!</a:t>
            </a:r>
            <a:endParaRPr kumimoji="0" lang="ru-RU" sz="3200" b="1" i="1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B59367-C75F-0B7E-2072-F7FAEE458BF7}"/>
              </a:ext>
            </a:extLst>
          </p:cNvPr>
          <p:cNvSpPr txBox="1"/>
          <p:nvPr/>
        </p:nvSpPr>
        <p:spPr>
          <a:xfrm>
            <a:off x="1939170" y="1340768"/>
            <a:ext cx="7200800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ea typeface="+mn-ea"/>
                <a:cs typeface="+mn-cs"/>
              </a:rPr>
              <a:t>	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ea typeface="+mn-ea"/>
                <a:cs typeface="+mn-cs"/>
              </a:rPr>
              <a:t>Предлагаем вам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ea typeface="+mn-ea"/>
                <a:cs typeface="+mn-cs"/>
              </a:rPr>
              <a:t>с детьми решить интересные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ea typeface="+mn-ea"/>
                <a:cs typeface="+mn-cs"/>
              </a:rPr>
              <a:t>логические загадки</a:t>
            </a:r>
            <a:r>
              <a:rPr lang="ru-RU" sz="2800" dirty="0">
                <a:solidFill>
                  <a:srgbClr val="003366"/>
                </a:solidFill>
              </a:rPr>
              <a:t>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lang="ru-RU" sz="2800" dirty="0" smtClean="0">
                <a:solidFill>
                  <a:srgbClr val="003366"/>
                </a:solidFill>
              </a:rPr>
              <a:t>	Попробуйте вместе с ребёнком ответить на вопросы.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lang="ru-RU" sz="2800" dirty="0" smtClean="0">
                <a:solidFill>
                  <a:srgbClr val="003366"/>
                </a:solidFill>
              </a:rPr>
              <a:t>	Просите ребёнка дать полный ответ, пусть он обоснует свой выбор.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lvl="0" indent="0" defTabSz="457200" fontAlgn="auto">
              <a:spcBef>
                <a:spcPts val="0"/>
              </a:spcBef>
              <a:spcAft>
                <a:spcPts val="600"/>
              </a:spcAft>
              <a:buClr>
                <a:srgbClr val="A53010"/>
              </a:buClr>
              <a:buNone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ea typeface="+mn-ea"/>
                <a:cs typeface="+mn-cs"/>
              </a:rPr>
              <a:t>	Эти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ea typeface="+mn-ea"/>
                <a:cs typeface="+mn-cs"/>
              </a:rPr>
              <a:t>задания развивают внимание, логику и мышление.</a:t>
            </a:r>
          </a:p>
        </p:txBody>
      </p:sp>
    </p:spTree>
    <p:extLst>
      <p:ext uri="{BB962C8B-B14F-4D97-AF65-F5344CB8AC3E}">
        <p14:creationId xmlns:p14="http://schemas.microsoft.com/office/powerpoint/2010/main" val="1455225110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47de7b4a0907a4f9b5c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977" y="764704"/>
            <a:ext cx="6313243" cy="580526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4" name="TextBox 13"/>
          <p:cNvSpPr txBox="1"/>
          <p:nvPr/>
        </p:nvSpPr>
        <p:spPr>
          <a:xfrm>
            <a:off x="1147630" y="141524"/>
            <a:ext cx="5328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glow rad="228600">
                    <a:srgbClr val="F4F9F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Кто слепил снеговика с красным ведром на голове?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50F57ABA-B586-C7F4-5CB1-4D26610E96B0}"/>
              </a:ext>
            </a:extLst>
          </p:cNvPr>
          <p:cNvSpPr/>
          <p:nvPr/>
        </p:nvSpPr>
        <p:spPr>
          <a:xfrm>
            <a:off x="6828550" y="618578"/>
            <a:ext cx="1656184" cy="165618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C0CAB2B5-639F-48E4-DD1A-066E1D2DD319}"/>
              </a:ext>
            </a:extLst>
          </p:cNvPr>
          <p:cNvSpPr/>
          <p:nvPr/>
        </p:nvSpPr>
        <p:spPr>
          <a:xfrm>
            <a:off x="6828550" y="2626546"/>
            <a:ext cx="1656184" cy="165618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B562B183-E689-7EAE-80AE-B42AB4CC8FEF}"/>
              </a:ext>
            </a:extLst>
          </p:cNvPr>
          <p:cNvSpPr/>
          <p:nvPr/>
        </p:nvSpPr>
        <p:spPr>
          <a:xfrm>
            <a:off x="6821808" y="4660764"/>
            <a:ext cx="1656184" cy="165618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047de7b4a0907a4f9b5c6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69476" y="718434"/>
            <a:ext cx="960848" cy="143022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Рисунок 12" descr="047de7b4a0907a4f9b5c6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17041" y="2762926"/>
            <a:ext cx="1065718" cy="133214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Рисунок 11" descr="047de7b4a0907a4f9b5c6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10417" y="4776150"/>
            <a:ext cx="1019907" cy="1425411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ARIY\Д.С. №52\МАРАФОНЫ\Цифровая грамотность\scrn_big_1-1200x80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908720"/>
            <a:ext cx="4536504" cy="577373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1" name="TextBox 10"/>
          <p:cNvSpPr txBox="1"/>
          <p:nvPr/>
        </p:nvSpPr>
        <p:spPr>
          <a:xfrm>
            <a:off x="1835696" y="0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glow rad="228600">
                    <a:srgbClr val="F4F9F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Найди двух одинаковых снеговиков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30A5B4F5-A5A9-26D7-84A0-748445F77A2D}"/>
              </a:ext>
            </a:extLst>
          </p:cNvPr>
          <p:cNvSpPr/>
          <p:nvPr/>
        </p:nvSpPr>
        <p:spPr>
          <a:xfrm>
            <a:off x="6998792" y="2749637"/>
            <a:ext cx="1656184" cy="158417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 и 6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2022208C-AEDB-140B-6DBD-B3E75F7F7278}"/>
              </a:ext>
            </a:extLst>
          </p:cNvPr>
          <p:cNvSpPr/>
          <p:nvPr/>
        </p:nvSpPr>
        <p:spPr>
          <a:xfrm>
            <a:off x="7015676" y="722918"/>
            <a:ext cx="1656184" cy="158417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 и 7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513EE515-24EF-D713-07FF-47C538ED5BDF}"/>
              </a:ext>
            </a:extLst>
          </p:cNvPr>
          <p:cNvSpPr/>
          <p:nvPr/>
        </p:nvSpPr>
        <p:spPr>
          <a:xfrm>
            <a:off x="6998792" y="4653136"/>
            <a:ext cx="1656184" cy="158417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 и 7</a:t>
            </a:r>
          </a:p>
        </p:txBody>
      </p:sp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1600" y="260648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glow rad="228600">
                    <a:srgbClr val="F4F9F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Найди ошибку художника</a:t>
            </a:r>
          </a:p>
        </p:txBody>
      </p:sp>
      <p:pic>
        <p:nvPicPr>
          <p:cNvPr id="2050" name="Picture 2" descr="D:\MARIY\Д.С. №52\МАРАФОНЫ\Цифровая грамотность\scrn_big_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11" y="1124744"/>
            <a:ext cx="6723458" cy="5472608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42C2C15F-B29F-1B44-276D-D42DC853BAAE}"/>
              </a:ext>
            </a:extLst>
          </p:cNvPr>
          <p:cNvSpPr/>
          <p:nvPr/>
        </p:nvSpPr>
        <p:spPr>
          <a:xfrm>
            <a:off x="6876256" y="440668"/>
            <a:ext cx="1656184" cy="165618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D:\MARIY\Д.С. №52\МАРАФОНЫ\Цифровая грамотность\scrn_big_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692696"/>
            <a:ext cx="1392155" cy="1152128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31CA733-326A-5CDA-3F67-CFA4EBCC22C9}"/>
              </a:ext>
            </a:extLst>
          </p:cNvPr>
          <p:cNvSpPr/>
          <p:nvPr/>
        </p:nvSpPr>
        <p:spPr>
          <a:xfrm>
            <a:off x="6804247" y="2600908"/>
            <a:ext cx="1656184" cy="165618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D:\MARIY\Д.С. №52\МАРАФОНЫ\Цифровая грамотность\scrn_big_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2852936"/>
            <a:ext cx="1368151" cy="122413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BE923EDF-B115-7FFE-9950-08BC82CCD1CB}"/>
              </a:ext>
            </a:extLst>
          </p:cNvPr>
          <p:cNvSpPr/>
          <p:nvPr/>
        </p:nvSpPr>
        <p:spPr>
          <a:xfrm>
            <a:off x="6845841" y="4761148"/>
            <a:ext cx="1656184" cy="165618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D:\MARIY\Д.С. №52\МАРАФОНЫ\Цифровая грамотность\scrn_big_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4869160"/>
            <a:ext cx="1080120" cy="144016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9592" y="0"/>
            <a:ext cx="5328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glow rad="228600">
                    <a:srgbClr val="F4F9F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Кто быстрее доберется до родителей?</a:t>
            </a:r>
          </a:p>
        </p:txBody>
      </p:sp>
      <p:pic>
        <p:nvPicPr>
          <p:cNvPr id="3074" name="Picture 2" descr="D:\MARIY\Д.С. №52\МАРАФОНЫ\Цифровая грамотность\5ed8f4bc739c9d38224f3851f539eaf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4" r="24790"/>
          <a:stretch>
            <a:fillRect/>
          </a:stretch>
        </p:blipFill>
        <p:spPr bwMode="auto">
          <a:xfrm>
            <a:off x="58139" y="908721"/>
            <a:ext cx="6602093" cy="594928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228B0547-4C55-A14A-F9C6-22805D290477}"/>
              </a:ext>
            </a:extLst>
          </p:cNvPr>
          <p:cNvSpPr/>
          <p:nvPr/>
        </p:nvSpPr>
        <p:spPr>
          <a:xfrm>
            <a:off x="6930433" y="458844"/>
            <a:ext cx="1656184" cy="165618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D:\MARIY\Д.С. №52\МАРАФОНЫ\Цифровая грамотность\5ed8f4bc739c9d38224f3851f539eaf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348" t="1478" r="72161" b="78344"/>
          <a:stretch>
            <a:fillRect/>
          </a:stretch>
        </p:blipFill>
        <p:spPr bwMode="auto">
          <a:xfrm>
            <a:off x="7236296" y="548680"/>
            <a:ext cx="1044458" cy="1296144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E7E78ECB-E967-AF39-FFFF-EAA5A8D1BFAB}"/>
              </a:ext>
            </a:extLst>
          </p:cNvPr>
          <p:cNvSpPr/>
          <p:nvPr/>
        </p:nvSpPr>
        <p:spPr>
          <a:xfrm>
            <a:off x="6993269" y="2528900"/>
            <a:ext cx="1656184" cy="165618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D:\MARIY\Д.С. №52\МАРАФОНЫ\Цифровая грамотность\5ed8f4bc739c9d38224f3851f539eaf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138" t="2612" r="54282" b="75215"/>
          <a:stretch>
            <a:fillRect/>
          </a:stretch>
        </p:blipFill>
        <p:spPr bwMode="auto">
          <a:xfrm>
            <a:off x="7236295" y="2708920"/>
            <a:ext cx="1123325" cy="1296144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DE66C191-0F8C-D82F-B84C-256BB2A828E5}"/>
              </a:ext>
            </a:extLst>
          </p:cNvPr>
          <p:cNvSpPr/>
          <p:nvPr/>
        </p:nvSpPr>
        <p:spPr>
          <a:xfrm>
            <a:off x="6994151" y="4718598"/>
            <a:ext cx="1656184" cy="165618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D:\MARIY\Д.С. №52\МАРАФОНЫ\Цифровая грамотность\5ed8f4bc739c9d38224f3851f539eaf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18" t="2784" r="38491" b="79478"/>
          <a:stretch>
            <a:fillRect/>
          </a:stretch>
        </p:blipFill>
        <p:spPr bwMode="auto">
          <a:xfrm>
            <a:off x="7254298" y="4928076"/>
            <a:ext cx="1134126" cy="1237228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9592" y="261610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glow rad="228600">
                    <a:srgbClr val="F4F9F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Чего нет на рисунке?</a:t>
            </a:r>
          </a:p>
        </p:txBody>
      </p:sp>
      <p:pic>
        <p:nvPicPr>
          <p:cNvPr id="4098" name="Picture 2" descr="D:\MARIY\Д.С. №52\МАРАФОНЫ\Цифровая грамотность\5236c07d2b6e1352fe839f2590b9af1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62" y="980728"/>
            <a:ext cx="6830041" cy="5616624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48C7C3D0-63F0-EAC3-F2CD-DDE406A09829}"/>
              </a:ext>
            </a:extLst>
          </p:cNvPr>
          <p:cNvSpPr/>
          <p:nvPr/>
        </p:nvSpPr>
        <p:spPr>
          <a:xfrm>
            <a:off x="6926661" y="523220"/>
            <a:ext cx="1656184" cy="165618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D:\MARIY\Д.С. №52\МАРАФОНЫ\Цифровая грамотность\5236c07d2b6e1352fe839f2590b9af1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692696"/>
            <a:ext cx="1260140" cy="1152128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F3C9ABC9-42F4-B37A-0D16-829B47DFB2FD}"/>
              </a:ext>
            </a:extLst>
          </p:cNvPr>
          <p:cNvSpPr/>
          <p:nvPr/>
        </p:nvSpPr>
        <p:spPr>
          <a:xfrm>
            <a:off x="6951820" y="2600908"/>
            <a:ext cx="1656184" cy="165618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D:\MARIY\Д.С. №52\МАРАФОНЫ\Цифровая грамотность\5236c07d2b6e1352fe839f2590b9af1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2780928"/>
            <a:ext cx="1036915" cy="1296144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29839687-18B9-34AB-A55D-9751AA338CE5}"/>
              </a:ext>
            </a:extLst>
          </p:cNvPr>
          <p:cNvSpPr/>
          <p:nvPr/>
        </p:nvSpPr>
        <p:spPr>
          <a:xfrm>
            <a:off x="7004270" y="4696986"/>
            <a:ext cx="1656184" cy="165618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D:\MARIY\Д.С. №52\МАРАФОНЫ\Цифровая грамотность\5236c07d2b6e1352fe839f2590b9af1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4941168"/>
            <a:ext cx="1336148" cy="1202534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E61BA5F-9B63-9A3B-0C0D-813053E7B6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528" y="691700"/>
            <a:ext cx="5988237" cy="59033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DE83BA-05B2-17E5-8503-0A1188F6303C}"/>
              </a:ext>
            </a:extLst>
          </p:cNvPr>
          <p:cNvSpPr txBox="1"/>
          <p:nvPr/>
        </p:nvSpPr>
        <p:spPr>
          <a:xfrm>
            <a:off x="755576" y="69721"/>
            <a:ext cx="53640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solidFill>
                    <a:srgbClr val="1F497D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glow rad="228600">
                    <a:srgbClr val="F4F9F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Чего не хватает?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E6000E4-926B-C608-FE50-7703D02087E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79690" y="691701"/>
            <a:ext cx="1464717" cy="133794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EBEE15C-A026-4F61-2D4A-FD63B61D30C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79692" y="2275373"/>
            <a:ext cx="1464716" cy="122413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091AABA-3ED3-D400-1049-C825ABF872B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34187" y="3607864"/>
            <a:ext cx="1464716" cy="146753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2F50037-886D-61F9-D2C4-18074BD5945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34187" y="5229200"/>
            <a:ext cx="1464716" cy="126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000354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97</Words>
  <Application>Microsoft Office PowerPoint</Application>
  <PresentationFormat>Экран (4:3)</PresentationFormat>
  <Paragraphs>32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Comic Sans MS</vt:lpstr>
      <vt:lpstr>Wingdings 3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interaktive</dc:title>
  <dc:creator>Аствацатуров</dc:creator>
  <cp:lastModifiedBy>Евгений</cp:lastModifiedBy>
  <cp:revision>29</cp:revision>
  <dcterms:created xsi:type="dcterms:W3CDTF">2012-03-29T16:09:04Z</dcterms:created>
  <dcterms:modified xsi:type="dcterms:W3CDTF">2025-12-05T01:39:47Z</dcterms:modified>
</cp:coreProperties>
</file>