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70" r:id="rId2"/>
    <p:sldId id="277" r:id="rId3"/>
    <p:sldId id="272" r:id="rId4"/>
    <p:sldId id="278" r:id="rId5"/>
    <p:sldId id="273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00:35:42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604 1287 24575,'13'-6'0,"0"-1"0,0 0 0,0-1 0,-1 0 0,0-1 0,-1 0 0,0-1 0,-1 0 0,1-1 0,-2 0 0,0 0 0,0-1 0,-1-1 0,-1 1 0,0-1 0,0 0 0,-1-1 0,-1 0 0,-1 1 0,0-2 0,4-20 0,27-171 0,21-83 0,-52 273 0,1 1 0,1-1 0,11-20 0,-16 33 0,1 0 0,0 1 0,0-1 0,0 0 0,0 1 0,0-1 0,1 1 0,-1 0 0,1 0 0,4-3 0,-6 4 0,0 1 0,0-1 0,1 1 0,-1-1 0,0 1 0,1 0 0,-1 0 0,0 0 0,0 0 0,1 0 0,-1 0 0,0 0 0,1 0 0,-1 0 0,0 0 0,0 1 0,1-1 0,-1 1 0,0-1 0,0 1 0,1-1 0,-1 1 0,0 0 0,0-1 0,0 1 0,2 2 0,8 7 0,-1 1 0,0 0 0,-1 1 0,0 0 0,-1 1 0,9 17 0,37 86 0,127 367 0,-177-470 0,0 0 0,-1 1 0,0-1 0,-1 1 0,-1-1 0,0 1 0,-1-1 0,0 1 0,-1 0 0,-1-1 0,0 1 0,-1-1 0,0 0 0,-1 0 0,0 0 0,-1 0 0,-1-1 0,0 0 0,-1 0 0,-10 14 0,-4 3 0,-2-1 0,-1-2 0,-31 27 0,31-30 0,1 0 0,0 1 0,2 1 0,-22 33 0,20-18 0,16-24 0,-2-1 0,0 1 0,-1-2 0,-1 1 0,0-2 0,-1 1 0,-18 16 0,29-29 0,0 0 0,-1 0 0,1 0 0,0 0 0,0-1 0,-1 1 0,1 0 0,0-1 0,-1 1 0,1-1 0,-1 1 0,1-1 0,-1 1 0,1-1 0,-1 0 0,1 0 0,-1 0 0,1 0 0,-1 0 0,1 0 0,-1 0 0,1-1 0,-1 1 0,1 0 0,-1-1 0,1 1 0,-2-2 0,1 0 0,0 0 0,-1 0 0,1 0 0,1 0 0,-1 0 0,0-1 0,0 1 0,1-1 0,0 1 0,-1-1 0,1 0 0,0 1 0,-1-4 0,-2-11 0,1 0 0,0-1 0,-1-26 0,2 15 0,-1-5 0,3-43 0,0 70 0,1 0 0,-1 0 0,2 0 0,-1 1 0,1-1 0,0 0 0,0 1 0,0-1 0,1 1 0,0 0 0,0 0 0,7-10 0,-3 11 0,-1 0 0,1 0 0,0 1 0,0 0 0,1 0 0,-1 0 0,1 1 0,0 0 0,0 1 0,11-3 0,40-15 0,-46 12 0,-1 1 0,0-2 0,0 0 0,0 0 0,-2-1 0,1 0 0,-1-1 0,-1 0 0,0 0 0,0-1 0,-1-1 0,-1 1 0,0-1 0,0-1 0,-2 1 0,0-1 0,0 0 0,3-17 0,1-15 0,-3-1 0,-1 0 0,-2 0 0,-4-62 0,1-139 0,-4-83 0,3 323 0,0 0 0,-1 0 0,0 0 0,0 0 0,0 1 0,-1-1 0,0 1 0,-1-1 0,1 1 0,-1 0 0,-1 1 0,-6-9 0,1 4 0,0 0 0,0 2 0,-1-1 0,0 1 0,-1 1 0,-17-10 0,-9-1 0,0 2 0,-2 1 0,-67-17 0,43 16 0,11 0 0,-2 3 0,-106-13 0,158 27 0,-1 0 0,1 0 0,0 0 0,0 1 0,-1 0 0,1-1 0,0 1 0,0 0 0,0 0 0,0 1 0,0-1 0,0 1 0,0-1 0,1 1 0,-1 0 0,0 0 0,1 0 0,0 0 0,-1 1 0,1-1 0,0 1 0,0-1 0,0 1 0,0 0 0,1-1 0,-1 1 0,1 0 0,0 0 0,0 0 0,0 1 0,0-1 0,0 0 0,1 0 0,-1 4 0,-1 11 0,0 1 0,1-1 0,1 1 0,3 30 0,-1-35 0,0 0 0,1 0 0,0 0 0,1-1 0,1 1 0,0-1 0,1 0 0,1-1 0,8 14 0,7 6 0,54 57 0,-71-83 0,38 48 0,-34-40 0,1-1 0,1 0 0,23 21 0,-33-33 0,0 1 0,0-1 0,0 0 0,0 0 0,0-1 0,1 1 0,-1 0 0,0 0 0,0 0 0,0-1 0,1 1 0,-1-1 0,0 1 0,1-1 0,-1 1 0,1-1 0,-1 0 0,1 0 0,-1 0 0,0 1 0,1-2 0,-1 1 0,1 0 0,-1 0 0,1 0 0,-1-1 0,0 1 0,1 0 0,-1-1 0,0 1 0,1-1 0,-1 0 0,0 1 0,0-1 0,1 0 0,-1 0 0,0 0 0,0 0 0,0 0 0,0 0 0,0 0 0,0 0 0,-1 0 0,1-1 0,0 1 0,0 0 0,-1-1 0,1 1 0,-1 0 0,1-1 0,-1 1 0,0 0 0,1-3 0,2-10 0,0 0 0,0 0 0,-1-1 0,-1-14 0,0 17 0,0-4 0,0 0 0,-1 0 0,-1 0 0,0 0 0,-5-20 0,5 32 0,-1-1 0,1 1 0,-1-1 0,0 1 0,-1 0 0,1-1 0,-1 1 0,0 0 0,0 1 0,0-1 0,0 1 0,-1-1 0,1 1 0,-1 0 0,0 0 0,0 0 0,0 1 0,0 0 0,-1-1 0,1 2 0,-1-1 0,-4-1 0,-33-9 0,0 1 0,0 3 0,-1 1 0,-65-1 0,104 7 0,0 1 0,1 0 0,-1 1 0,0-1 0,0 1 0,1-1 0,-1 1 0,1 0 0,-1 0 0,0 1 0,1-1 0,0 1 0,-1-1 0,1 1 0,0 0 0,0 1 0,0-1 0,0 0 0,1 1 0,-1 0 0,0-1 0,1 1 0,0 0 0,0 0 0,0 1 0,0-1 0,0 0 0,1 1 0,-1-1 0,1 1 0,0-1 0,-1 5 0,-1 11 0,1 0 0,1 0 0,0 0 0,2 0 0,2 22 0,0-4 0,2 8 0,1 0 0,3-1 0,2 0 0,1-1 0,3 0 0,1-1 0,2-1 0,2-1 0,2 0 0,42 58 0,-61-93 0,0-1 0,1 1 0,-1-1 0,1 0 0,0 0 0,0 0 0,0-1 0,1 1 0,8 4 0,-13-8 0,0 0 0,0 0 0,0 0 0,0 0 0,0 0 0,-1 0 0,1-1 0,0 1 0,0 0 0,0 0 0,0 0 0,0 0 0,0 0 0,0-1 0,0 1 0,0 0 0,0 0 0,0 0 0,0 0 0,-1 0 0,1-1 0,0 1 0,0 0 0,0 0 0,0 0 0,1 0 0,-1-1 0,0 1 0,0 0 0,0 0 0,0 0 0,0 0 0,0-1 0,0 1 0,0 0 0,0 0 0,0 0 0,0 0 0,0 0 0,0 0 0,1-1 0,-1 1 0,0 0 0,0 0 0,0 0 0,0 0 0,0 0 0,1 0 0,-1 0 0,0 0 0,0 0 0,0 0 0,0 0 0,0-1 0,1 1 0,-1 0 0,0 0 0,0 0 0,0 0 0,0 0 0,1 0 0,-1 0 0,0 0 0,0 0 0,0 1 0,-11-15 0,0 2 0,-1-1 0,-1 2 0,0-1 0,0 2 0,-26-15 0,17 10 0,-97-65 0,34 25 0,-83-71 0,151 107 0,26 19 0,36 22 0,-40-20 0,21 12 0,0 1 0,-1 1 0,-1 1 0,-1 1 0,0 1 0,-1 1 0,-1 1 0,-2 1 0,0 1 0,-1 1 0,-1 0 0,14 27 0,85 129 0,-107-166 0,-1 0 0,-1 1 0,8 19 0,15 31 0,-13-47 0,-17-18 0,0 0 0,1 0 0,-1 0 0,0 0 0,0 1 0,1-1 0,-1 0 0,0 0 0,1 0 0,-1 0 0,0 0 0,0 0 0,1 0 0,-1 0 0,0 0 0,1 0 0,-1 0 0,0-1 0,0 1 0,1 0 0,-1 0 0,0 0 0,1 0 0,-1 0 0,0 0 0,0-1 0,1 1 0,-1 0 0,0 0 0,0 0 0,0-1 0,1 1 0,-1 0 0,0 0 0,0-1 0,0 1 0,0 0 0,1-1 0,0-2 0,-1-1 0,1 1 0,0-1 0,-1 1 0,0-1 0,0 1 0,0-1 0,0 0 0,-1 1 0,0-6 0,-4-13 0,-2 0 0,0 1 0,-1-1 0,-16-29 0,-52-82 0,49 89 0,25 41 0,-23-32 0,25 34 0,0 1 0,-1-1 0,1 1 0,0-1 0,-1 1 0,1-1 0,-1 1 0,1 0 0,0-1 0,-1 1 0,1 0 0,-1-1 0,1 1 0,-1 0 0,1-1 0,-1 1 0,1 0 0,-1 0 0,1 0 0,-1-1 0,1 1 0,-1 0 0,0 0 0,1 0 0,-1 0 0,1 0 0,-1 0 0,1 0 0,-1 0 0,1 0 0,-1 1 0,0-1 0,1 0 0,-1 0 0,1 0 0,-1 1 0,1-1 0,-1 0 0,1 0 0,-1 1 0,1-1 0,0 0 0,-1 1 0,1-1 0,-1 1 0,1-1 0,0 1 0,-1-1 0,1 0 0,0 1 0,-1-1 0,1 1 0,0 0 0,0-1 0,0 1 0,0-1 0,-1 1 0,1-1 0,0 1 0,0-1 0,0 2 0,-3 18 0,0 0 0,1 1 0,1-1 0,1 1 0,4 34 0,-1-5 0,0-11 0,1-1 0,2 1 0,15 48 0,43 106 0,-57-174 0,-1 1 0,1-1 0,1 0 0,0 0 0,1-1 0,2 0 0,22 32 0,-33-50 0,1 0 0,-1 1 0,0-1 0,0 0 0,0 0 0,1 0 0,-1 1 0,0-1 0,0 0 0,0 0 0,1 0 0,-1 0 0,0 1 0,0-1 0,1 0 0,-1 0 0,0 0 0,0 0 0,1 0 0,-1 0 0,0 0 0,1 0 0,-1 0 0,0 0 0,0 0 0,1 0 0,-1 0 0,0 0 0,1 0 0,-1 0 0,0 0 0,0 0 0,1 0 0,-1 0 0,0-1 0,0 1 0,1 0 0,-1 0 0,0 0 0,0 0 0,1-1 0,-1 1 0,0 0 0,0 0 0,0 0 0,0-1 0,1 1 0,5-21 0,-3-26 0,-7-9 0,-2 0 0,-2 0 0,-3 1 0,-3 0 0,-1 1 0,-28-63 0,11 44 0,-3 2 0,-3 1 0,-87-121 0,120 185 0,-45-54 0,47 56 0,-1 0 0,0 0 0,-1 0 0,1 1 0,-1 0 0,1 0 0,-1 0 0,0 0 0,0 1 0,-10-4 0,13 6 0,1 0 0,0 0 0,0-1 0,0 1 0,0 0 0,0 0 0,-1 0 0,1 0 0,0 1 0,0-1 0,0 0 0,0 0 0,0 1 0,-1-1 0,1 1 0,0-1 0,0 1 0,0-1 0,0 1 0,0 0 0,0-1 0,1 1 0,-1 0 0,-2 1 0,2 1 0,-1-1 0,1 1 0,-1 0 0,1 0 0,0-1 0,0 1 0,0 0 0,0 0 0,0 5 0,-1 3 0,1 0 0,1 0 0,0 0 0,2 15 0,12 41 0,2-1 0,3 0 0,3-1 0,3-2 0,3 0 0,43 72 0,-14-16 0,-23-44 0,42 105 0,-16-34 0,47 77 0,-104-218 0,-1-7 0,-2-16 0,-7-30 0,-87-328 0,63 244 0,-80-212 0,63 238 0,44 98 0,-1 0 0,0 0 0,0 1 0,0 0 0,-1 0 0,0 0 0,-1 1 0,1-1 0,-1 2 0,-11-9 0,16 14 0,1-1 0,0 0 0,-1 0 0,1 1 0,-1-1 0,1 1 0,-1 0 0,1-1 0,-1 1 0,1 0 0,-1 0 0,1 0 0,-1 0 0,0 0 0,1 0 0,-1 0 0,1 0 0,-1 1 0,1-1 0,-1 1 0,1-1 0,0 1 0,-1 0 0,-1 0 0,0 2 0,0-1 0,1 0 0,0 1 0,-1 0 0,1-1 0,0 1 0,0 0 0,0 0 0,1 0 0,-3 5 0,-1 6 0,0 0 0,1 1 0,1-1 0,-2 18 0,-1 51 0,8 139 0,2-77 0,-4-117 0,1 0 0,2 0 0,0 0 0,2 0 0,2 0 0,0-1 0,2 0 0,1-1 0,11 21 0</inkml:trace>
  <inkml:trace contextRef="#ctx0" brushRef="#br0" timeOffset="1">241 1845 24575,'9'20'0,"8"24"0,-10-20 0</inkml:trace>
  <inkml:trace contextRef="#ctx0" brushRef="#br0" timeOffset="-2">323 2014 24575,'0'-52'0,"0"52"0,-1-32 0,-2 0 0,-1 0 0,-1 0 0,-14-43 0,15 73 0,3 13 0,3 16 0,7-7 0,1 0 0,0-1 0,1 0 0,1-1 0,1-1 0,17 19 0,-11-14 0,-2 1 0,20 33 0,-21-29 0,-16-27 0,0 1 0,0-1 0,1 0 0,-1 0 0,0 1 0,0-1 0,1 0 0,-1 0 0,0 0 0,0 1 0,1-1 0,-1 0 0,0 0 0,1 0 0,-1 0 0,0 0 0,1 0 0,-1 0 0,0 1 0,1-1 0,-1 0 0,0 0 0,1 0 0,-1 0 0,1-1 0,-1 1 0,0 0 0,1 0 0,-1 0 0,0 0 0,1 0 0,-1 0 0,0 0 0,0-1 0,1 1 0,-1 0 0,0 0 0,1 0 0,-1-1 0,0 1 0,0 0 0,0 0 0,1-1 0,-1 1 0,0 0 0,0-1 0,0 1 0,1 0 0,-1-1 0,0 1 0,0 0 0,0 0 0,0-1 0,0 1 0,0-1 0,0 1 0,0 0 0,0-1 0,0 0 0,8-28 0,-7 24 0,10-41 0,-3 0 0,-2 0 0,-2-1 0,-2 1 0,-4-60 0,-5 78 0,7 28 0,0 0 0,0 0 0,-1 0 0,1 0 0,0-1 0,0 1 0,0 0 0,-1 0 0,1 0 0,0 0 0,0 0 0,0 0 0,-1 0 0,1 0 0,0-1 0,0 1 0,-1 0 0,1 0 0,0 0 0,0 0 0,-1 0 0,1 0 0,0 0 0,0 0 0,0 0 0,-1 1 0,1-1 0,0 0 0,0 0 0,-1 0 0,1 0 0,0 0 0,0 0 0,0 0 0,-1 0 0,1 1 0,0-1 0,0 0 0,0 0 0,0 0 0,-1 0 0,1 1 0,0-1 0,0 0 0,0 0 0,0 1 0,0-1 0,-3 5 0,1-1 0,0 1 0,0-1 0,0 1 0,0 0 0,1 0 0,-1 9 0,-1 15 0,1-1 0,1 1 0,2 0 0,1 0 0,2 0 0,0 0 0,2-1 0,1 0 0,1 0 0,2-1 0,1 0 0,0-1 0,23 36 0,-12-19 0,-2 2 0,-2 0 0,-2 1 0,-2 0 0,9 52 0,-11-28 0,-12-69 0</inkml:trace>
  <inkml:trace contextRef="#ctx0" brushRef="#br0" timeOffset="-4">690 2538 24575,'-5'-55'0,"1"-14"0,-4 1 0,-21-85 0,28 149 0,-7-29 0,-1 0 0,-1 1 0,-2 1 0,-1 0 0,-23-38 0,-44-77 0,-3-2 0,83 147 0,-1 1 0,1-1 0,0 0 0,-1 1 0,1-1 0,0 0 0,-1 1 0,1-1 0,0 0 0,-1 1 0,1-1 0,-1 1 0,1-1 0,-1 1 0,0-1 0,1 1 0,-1-1 0,1 1 0,-1 0 0,0-1 0,1 1 0,-1 0 0,0 0 0,0-1 0,1 1 0,-1 0 0,0 0 0,1 0 0,-1 0 0,0 0 0,0 0 0,1 0 0,-2 0 0,1 1 0,0 1 0,0-1 0,0 0 0,0 1 0,1-1 0,-1 0 0,0 1 0,1-1 0,-1 1 0,1-1 0,-1 1 0,1-1 0,-1 1 0,1 1 0,-4 68 0,4-66 0,3 51 0,3-1 0,2 1 0,13 39 0</inkml:trace>
  <inkml:trace contextRef="#ctx0" brushRef="#br0" timeOffset="-3">402 2040 24575,'3'14'0</inkml:trace>
  <inkml:trace contextRef="#ctx0" brushRef="#br0" timeOffset="-11989.25">443 2221 24575,'9'40'0,"4"7"0,1 0 0,3-1 0,2-1 0,26 47 0</inkml:trace>
  <inkml:trace contextRef="#ctx0" brushRef="#br0" timeOffset="-25979.87">645 2538 24575,'1'-429'0,"-4"151"0,4 260 0,0 1 0,-2 0 0,0-1 0,-1 1 0,-1 0 0,-1 0 0,-11-33 0,15 48 0,-1 0 0,0 1 0,0-1 0,0 0 0,0 0 0,-1 1 0,1-1 0,0 1 0,-1-1 0,1 1 0,-1-1 0,0 1 0,1 0 0,-1 0 0,-3-2 0,4 3 0,0-1 0,-1 1 0,1 0 0,0 0 0,0 0 0,0 0 0,0 0 0,0 0 0,0 1 0,0-1 0,-1 0 0,1 0 0,0 1 0,0-1 0,0 1 0,0-1 0,0 1 0,0-1 0,0 1 0,0-1 0,0 2 0,-3 2 0,0 0 0,1 0 0,0 0 0,0 0 0,0 1 0,0-1 0,1 1 0,0 0 0,0 0 0,0-1 0,-1 7 0,-3 13 0,2 0 0,0 0 0,2 0 0,1 0 0,2 31 0,20 123 0,-11-112 0,2 77 0,-12 134 0</inkml:trace>
  <inkml:trace contextRef="#ctx0" brushRef="#br0" timeOffset="-11991.25">444 2702 24575,'-5'-49'0,"4"24"0,-1 1 0,-1-1 0,-1 1 0,-1 0 0,-1 0 0,3 14 0</inkml:trace>
  <inkml:trace contextRef="#ctx0" brushRef="#br0" timeOffset="-13545.08">187 1772 24593,'3'-21'10,"14"-83"-1403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00:36:02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0 716 24575,'9'11'0,"0"-1"0,-1 1 0,-1 1 0,1-1 0,-2 1 0,0 0 0,0 1 0,-1 0 0,-1 0 0,0 0 0,0 0 0,-2 0 0,2 16 0,0 23 0,-2 0 0,-5 60 0,-1-29 0,4-80 0,0 21 0,0-19 0,0-12 0,0-797 0,3 748 0,20-111 0,-8 75 0,-13 75 0,1 0 0,1 0 0,1 1 0,7-19 0,-12 35 0,0 0 0,0-1 0,0 1 0,-1 0 0,1 0 0,0 0 0,0 0 0,0 0 0,1-1 0,-1 1 0,0 0 0,0 0 0,0 0 0,0 0 0,0-1 0,0 1 0,0 0 0,0 0 0,0 0 0,0 0 0,0 0 0,0 0 0,0-1 0,1 1 0,-1 0 0,0 0 0,0 0 0,0 0 0,0 0 0,0 0 0,0 0 0,1 0 0,-1 0 0,0-1 0,0 1 0,0 0 0,0 0 0,0 0 0,1 0 0,-1 0 0,0 0 0,0 0 0,0 0 0,0 0 0,1 0 0,-1 0 0,0 0 0,0 0 0,0 0 0,0 0 0,0 1 0,1-1 0,-1 0 0,0 0 0,0 0 0,0 0 0,0 0 0,0 0 0,1 0 0,-1 0 0,0 0 0,0 1 0,0-1 0,0 0 0,0 0 0,0 0 0,5 17 0,-1 25 0,-5 377 0,-2-379 0,-1 0 0,-10 45 0,6-41 0,-4 67 0,11 472 0,3-278 0,0-264 0,2-1 0,2-3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1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38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7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5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373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602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1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customXml" Target="../ink/ink2.xml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7294" y="3946870"/>
            <a:ext cx="5172892" cy="1696532"/>
          </a:xfrm>
        </p:spPr>
        <p:txBody>
          <a:bodyPr>
            <a:normAutofit fontScale="90000"/>
          </a:bodyPr>
          <a:lstStyle/>
          <a:p>
            <a:pPr lvl="0" algn="r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808080"/>
              </a:buClr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2 года обучения</a:t>
            </a:r>
            <a:b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  <a:b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5-6 лет</a:t>
            </a:r>
            <a:b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  <a:b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  <a:b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b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4188" y="441588"/>
            <a:ext cx="9200606" cy="9430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«Центр внешкольной работы»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27328" y="1690551"/>
            <a:ext cx="7337343" cy="731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музыке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«Развиваем ритмический слух»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2176" y="5854237"/>
            <a:ext cx="400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34EB7244-9BE1-8F14-254D-D5CC66082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188" y="3323835"/>
            <a:ext cx="2583615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663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19100"/>
            <a:ext cx="10058400" cy="94739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50" y="1366494"/>
            <a:ext cx="10058400" cy="2205599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Сегодня мы с вами познакомимся с музыкальным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ритмом.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Помогать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нам будут наши помощники – РУКИ, правая и левая. 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Давайте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проверим, ручки на месте? 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Приложим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ладоши к картинке, найдём правую и левую руку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i.xn----ctbo1anil4db.xn--p1ai/review/398/6991398/1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2850" y="3572093"/>
            <a:ext cx="4953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268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95" y="1655968"/>
            <a:ext cx="11088548" cy="43214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музыке встречается разный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ритм.</a:t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Познакомимся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самым простым. Посмотрим на кружочки: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Большой кружочек                 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означает длинный звук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Маленький кружочек             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означает короткий звук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Посмотрите внимательно на кружочки и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рохлопайте по очереди длинные и короткие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звуки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72" y="1572476"/>
            <a:ext cx="1238059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19" y="5213912"/>
            <a:ext cx="1238059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913" y="5208898"/>
            <a:ext cx="1238059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799" y="5208898"/>
            <a:ext cx="1238059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914" y="2802306"/>
            <a:ext cx="742834" cy="6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419" y="5412913"/>
            <a:ext cx="742834" cy="64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99" y="5412913"/>
            <a:ext cx="74283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0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53" y="617838"/>
            <a:ext cx="9806454" cy="5181600"/>
          </a:xfrm>
        </p:spPr>
        <p:txBody>
          <a:bodyPr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Запомнить простой ритм нам поможет наш герой. </a:t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Отгадайте про него загадку:</a:t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Мордочка усатая, </a:t>
            </a:r>
            <a:b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Шубка полосатая,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Часто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умывается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с водой не знается.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 от мышек стережёт,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Молоко из миски пьёт.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Ну, конечно это…..       </a:t>
            </a:r>
            <a:r>
              <a:rPr lang="ru-RU" sz="3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43" l="21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79" y="2563543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58" y="1136822"/>
            <a:ext cx="10903350" cy="43795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Предлагаю выучить текст новой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распевки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про котиков «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Та, та, два кота»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и прохлопать длинные и короткие звуки.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         -     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та,        два       ко   –      </a:t>
            </a:r>
            <a: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та,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Два      о -   бод – ран – </a:t>
            </a:r>
            <a:r>
              <a:rPr lang="ru-RU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ных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хвос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та.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Се – </a:t>
            </a:r>
            <a:r>
              <a:rPr lang="ru-RU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рый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   кот    в    чу –   ла –    </a:t>
            </a:r>
            <a: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не,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Все     у –  </a:t>
            </a:r>
            <a:r>
              <a:rPr lang="ru-RU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сы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  в  </a:t>
            </a:r>
            <a:r>
              <a:rPr lang="ru-RU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сме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 –   та –    </a:t>
            </a:r>
            <a:r>
              <a:rPr lang="ru-RU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не.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80" y="1747829"/>
            <a:ext cx="1032203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559" y="1780072"/>
            <a:ext cx="621509" cy="5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96" y="1768189"/>
            <a:ext cx="10322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903" y="1768189"/>
            <a:ext cx="621509" cy="5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682" y="1714901"/>
            <a:ext cx="1032203" cy="9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883" y="3235618"/>
            <a:ext cx="621509" cy="5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330" y="3255642"/>
            <a:ext cx="621509" cy="5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738" y="3235618"/>
            <a:ext cx="621509" cy="5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13" y="3211189"/>
            <a:ext cx="621509" cy="5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15" y="3218679"/>
            <a:ext cx="621509" cy="5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63" y="3255642"/>
            <a:ext cx="621509" cy="5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31" y="3206804"/>
            <a:ext cx="1032203" cy="9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335" y="4417908"/>
            <a:ext cx="621509" cy="5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611" y="4393547"/>
            <a:ext cx="621509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154" y="4393547"/>
            <a:ext cx="621509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42" y="4403455"/>
            <a:ext cx="621509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18" y="4326365"/>
            <a:ext cx="1036363" cy="90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81" y="4297545"/>
            <a:ext cx="1036363" cy="9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4291" y="5486992"/>
            <a:ext cx="621846" cy="5425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7931" y="5493941"/>
            <a:ext cx="621846" cy="5425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980" y="5486993"/>
            <a:ext cx="621846" cy="54259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963" y="5493941"/>
            <a:ext cx="621846" cy="5425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5360" y="5439649"/>
            <a:ext cx="1036410" cy="896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996" y="5429449"/>
            <a:ext cx="1036410" cy="8961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5455" y="2157605"/>
            <a:ext cx="4104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194" y="520750"/>
            <a:ext cx="10903350" cy="3150017"/>
          </a:xfrm>
        </p:spPr>
        <p:txBody>
          <a:bodyPr>
            <a:normAutofit/>
          </a:bodyPr>
          <a:lstStyle/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Чёр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ный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кот    по – лез   в  под – вал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  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шон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– ка   там   пой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мал.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287" y="1483478"/>
            <a:ext cx="621509" cy="5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149" y="1529521"/>
            <a:ext cx="621509" cy="5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270" y="1483478"/>
            <a:ext cx="621509" cy="5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524" y="1483478"/>
            <a:ext cx="621509" cy="5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732" y="1483478"/>
            <a:ext cx="621509" cy="5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1" y="1484993"/>
            <a:ext cx="621509" cy="5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949" y="1445961"/>
            <a:ext cx="1032203" cy="9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842" y="2858176"/>
            <a:ext cx="621509" cy="5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784" y="2858176"/>
            <a:ext cx="621509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94" y="2864630"/>
            <a:ext cx="621509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5" y="2858176"/>
            <a:ext cx="621509" cy="5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125" y="2770767"/>
            <a:ext cx="1036363" cy="9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286" y="2793934"/>
            <a:ext cx="621846" cy="5425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669" y="2793933"/>
            <a:ext cx="621846" cy="5425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994AFE-0A4F-595A-BCCA-E42B09FEE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739" y="2211834"/>
            <a:ext cx="4029805" cy="40298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EC70D496-0AB9-274D-E616-16FD36FB5BBB}"/>
                  </a:ext>
                </a:extLst>
              </p14:cNvPr>
              <p14:cNvContentPartPr/>
              <p14:nvPr/>
            </p14:nvContentPartPr>
            <p14:xfrm>
              <a:off x="10842320" y="3861697"/>
              <a:ext cx="475200" cy="97272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EC70D496-0AB9-274D-E616-16FD36FB5B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79320" y="3799057"/>
                <a:ext cx="600840" cy="10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4D06B1E7-3F89-144A-2A9B-09A912749663}"/>
                  </a:ext>
                </a:extLst>
              </p14:cNvPr>
              <p14:cNvContentPartPr/>
              <p14:nvPr/>
            </p14:nvContentPartPr>
            <p14:xfrm>
              <a:off x="10914320" y="4226737"/>
              <a:ext cx="59040" cy="65052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4D06B1E7-3F89-144A-2A9B-09A9127496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51320" y="4163737"/>
                <a:ext cx="184680" cy="7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4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6090" y="941978"/>
            <a:ext cx="11377913" cy="55464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Получилось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выучить и прохлопать длинные и короткие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звуки?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не получилось, не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расстраивайтесь.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закрепим и повторим текст новой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распевки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на нашем следующем музыкальном занятии.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Посмотрите на картинки и определите, какие котики сидят в чулане, а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какие в подвале ловят мышей.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Подсказка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вспомните текст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распевочки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и расцветку котиков. 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66" y="4057326"/>
            <a:ext cx="2484000" cy="24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0" b="92900" l="19350" r="99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167" y="3985326"/>
            <a:ext cx="2556000" cy="255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237" y="3932439"/>
            <a:ext cx="2556000" cy="255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4" b="96777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42" y="3553326"/>
            <a:ext cx="2988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9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835" y="1013254"/>
            <a:ext cx="8277166" cy="23730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</a:t>
            </a:r>
            <a: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ребята!</a:t>
            </a:r>
            <a:b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Похлопайте себе за выполненное задание </a:t>
            </a:r>
            <a:b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длинными и короткими хлопками.</a:t>
            </a:r>
            <a:b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469" y="2873487"/>
            <a:ext cx="3417227" cy="34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3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642</TotalTime>
  <Words>115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Garamond</vt:lpstr>
      <vt:lpstr>Times New Roman</vt:lpstr>
      <vt:lpstr>Savon</vt:lpstr>
      <vt:lpstr>Для детей 2 года обучения по дополнительной общеразвивающей программе «Музыка» Возраст 5-6 лет Педагог дополнительного образования Денисова Екатерина Викторовна      </vt:lpstr>
      <vt:lpstr>Здравствуйте, уважаемые родители и дети!</vt:lpstr>
      <vt:lpstr>В музыке встречается разный ритм. Познакомимся с самым простым. Посмотрим на кружочки:     Большой кружочек                  - означает длинный звук      Маленький кружочек              - означает короткий звук   Задание Посмотрите внимательно на кружочки и прохлопайте по очереди длинные и короткие звуки           </vt:lpstr>
      <vt:lpstr>       Запомнить простой ритм нам поможет наш герой.   Отгадайте про него загадку:  Мордочка усатая,  Шубка полосатая, Часто умывается, А с водой не знается. Дом от мышек стережёт, Молоко из миски пьёт. Ну, конечно это…..       КОТ               </vt:lpstr>
      <vt:lpstr>Предлагаю выучить текст новой распевки про котиков «Та, та, два кота» и прохлопать длинные и короткие звуки. Та         -     та,        два       ко   –      та,    Два      о -   бод – ран – ных   хвос – та.   Се – рый   кот    в    чу –   ла –    не,   Все     у –  сы  в  сме –   та –    не.  </vt:lpstr>
      <vt:lpstr>Чёр – ный    кот    по – лез   в  под – вал     И    мы –  шон – ка   там   пой – мал. </vt:lpstr>
      <vt:lpstr>  Получилось выучить и прохлопать длинные и короткие звуки? Если не получилось, не расстраивайтесь. Мы обязательно закрепим и повторим текст новой распевки на нашем следующем музыкальном занятии.            ЗАДАНИЕ Посмотрите на картинки и определите, какие котики сидят в чулане, а какие в подвале ловят мышей. Подсказка: вспомните текст распевочки и расцветку котиков.                                     </vt:lpstr>
      <vt:lpstr>    Молодцы, ребята!  Похлопайте себе за выполненное задание  длинными и короткими хлопками.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Колыбельные песни</dc:title>
  <dc:creator>User</dc:creator>
  <cp:lastModifiedBy>Евгений</cp:lastModifiedBy>
  <cp:revision>62</cp:revision>
  <dcterms:created xsi:type="dcterms:W3CDTF">2020-10-07T08:54:44Z</dcterms:created>
  <dcterms:modified xsi:type="dcterms:W3CDTF">2025-12-05T01:40:07Z</dcterms:modified>
</cp:coreProperties>
</file>