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7" r:id="rId2"/>
    <p:sldId id="264" r:id="rId3"/>
    <p:sldId id="258" r:id="rId4"/>
    <p:sldId id="262" r:id="rId5"/>
    <p:sldId id="263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" initials="1" lastIdx="2" clrIdx="0">
    <p:extLst>
      <p:ext uri="{19B8F6BF-5375-455C-9EA6-DF929625EA0E}">
        <p15:presenceInfo xmlns:p15="http://schemas.microsoft.com/office/powerpoint/2012/main" userId="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6318" autoAdjust="0"/>
  </p:normalViewPr>
  <p:slideViewPr>
    <p:cSldViewPr snapToGrid="0">
      <p:cViewPr varScale="1">
        <p:scale>
          <a:sx n="111" d="100"/>
          <a:sy n="111" d="100"/>
        </p:scale>
        <p:origin x="59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2-03T18:54:45.352" idx="2">
    <p:pos x="10" y="10"/>
    <p:text/>
    <p:extLst>
      <p:ext uri="{C676402C-5697-4E1C-873F-D02D1690AC5C}">
        <p15:threadingInfo xmlns:p15="http://schemas.microsoft.com/office/powerpoint/2012/main" timeZoneBias="-7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91C7-82BC-4D9F-8651-701B67794891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DB91CD3-AE32-4F8C-8FDA-E2443EBC5F21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0037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91C7-82BC-4D9F-8651-701B67794891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91CD3-AE32-4F8C-8FDA-E2443EBC5F21}" type="slidenum">
              <a:rPr lang="ru-RU" smtClean="0"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1646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91C7-82BC-4D9F-8651-701B67794891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91CD3-AE32-4F8C-8FDA-E2443EBC5F21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563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91C7-82BC-4D9F-8651-701B67794891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91CD3-AE32-4F8C-8FDA-E2443EBC5F21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0047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91C7-82BC-4D9F-8651-701B67794891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91CD3-AE32-4F8C-8FDA-E2443EBC5F21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3486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91C7-82BC-4D9F-8651-701B67794891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91CD3-AE32-4F8C-8FDA-E2443EBC5F21}" type="slidenum">
              <a:rPr lang="ru-RU" smtClean="0"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1094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91C7-82BC-4D9F-8651-701B67794891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91CD3-AE32-4F8C-8FDA-E2443EBC5F21}" type="slidenum">
              <a:rPr lang="ru-RU" smtClean="0"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2731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91C7-82BC-4D9F-8651-701B67794891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91CD3-AE32-4F8C-8FDA-E2443EBC5F21}" type="slidenum">
              <a:rPr lang="ru-RU" smtClean="0"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0168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91C7-82BC-4D9F-8651-701B67794891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91CD3-AE32-4F8C-8FDA-E2443EBC5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849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91C7-82BC-4D9F-8651-701B67794891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91CD3-AE32-4F8C-8FDA-E2443EBC5F21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0986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36691C7-82BC-4D9F-8651-701B67794891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91CD3-AE32-4F8C-8FDA-E2443EBC5F21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8573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">
              <a:schemeClr val="accent2">
                <a:lumMod val="0"/>
                <a:lumOff val="100000"/>
              </a:schemeClr>
            </a:gs>
            <a:gs pos="26000">
              <a:schemeClr val="accent3">
                <a:lumMod val="60000"/>
                <a:lumOff val="40000"/>
              </a:schemeClr>
            </a:gs>
            <a:gs pos="69000">
              <a:schemeClr val="accent2">
                <a:lumMod val="100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562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691C7-82BC-4D9F-8651-701B67794891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DB91CD3-AE32-4F8C-8FDA-E2443EBC5F21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2069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9125" y="133732"/>
            <a:ext cx="10990052" cy="8279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«Центр внешкольной работы»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Задание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«Комплекс упражнений на растяжку»</a:t>
            </a:r>
          </a:p>
          <a:p>
            <a:pPr algn="ctr"/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Для учащихся 1-го года обучения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общеразвивающей 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программе «Мир ритмики»</a:t>
            </a: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возраст 4 - 4,5лет</a:t>
            </a: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Гавриш Наталья Дмитриев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</a:p>
          <a:p>
            <a:pPr algn="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г. Петропавловск-Камчатский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2025г.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053E697-1D10-897F-4C93-D03C88A437F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0277" y="2278393"/>
            <a:ext cx="2784763" cy="325120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2">
                <a:lumMod val="75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94257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C9865D-CDE6-66DE-01EF-84C672233CA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42080" y="385629"/>
            <a:ext cx="10701337" cy="1887552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Здравствуйте, дорогие дети и родители!</a:t>
            </a:r>
            <a:b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4FDE31-6467-6379-75ED-FA2FB4F8568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90560" y="2555192"/>
            <a:ext cx="9604375" cy="1623701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Предлагаю сегодня вам с детьми выполнить упражнения на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растяжку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3631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EEAA5B-C75D-31E2-9DF1-D738C49DF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231" y="1207496"/>
            <a:ext cx="10515600" cy="1102168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Складка вперёд </a:t>
            </a:r>
            <a:r>
              <a:rPr lang="ru-RU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5CFE00D-2E66-041F-838A-4DBEC5E485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06363" y="2062828"/>
            <a:ext cx="5181600" cy="2944986"/>
          </a:xfrm>
        </p:spPr>
        <p:txBody>
          <a:bodyPr>
            <a:normAutofit fontScale="92500" lnSpcReduction="10000"/>
          </a:bodyPr>
          <a:lstStyle/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Исходное положение: сидя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на полу, раздвиньте прямые ноги </a:t>
            </a:r>
            <a:r>
              <a:rPr kumimoji="0" lang="ru-RU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пошире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руки вверх с мячом, а затем наклоняемся 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вперёд.</a:t>
            </a: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Стараемся 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лечь животом на пол, не сгибая коленей.)</a:t>
            </a: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Упражнение повторяем 8 раз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E20672C2-A6F1-0358-A7F7-2123A897CD3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0979" y="2415985"/>
            <a:ext cx="4631735" cy="223867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2">
                <a:lumMod val="75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ACC9B5B-3970-DB9A-5651-3573753347B6}"/>
              </a:ext>
            </a:extLst>
          </p:cNvPr>
          <p:cNvSpPr txBox="1"/>
          <p:nvPr/>
        </p:nvSpPr>
        <p:spPr>
          <a:xfrm>
            <a:off x="4410721" y="133499"/>
            <a:ext cx="35493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latin typeface="Arial Black" panose="020B0A04020102020204" pitchFamily="34" charset="0"/>
              </a:rPr>
              <a:t>Упражнение</a:t>
            </a:r>
            <a:r>
              <a:rPr lang="ru-RU" sz="3600" dirty="0">
                <a:latin typeface="Arial Black" panose="020B0A04020102020204" pitchFamily="34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393738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C4F927-44E8-5951-90CF-AC2BD27FE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54100"/>
            <a:ext cx="10515600" cy="1357792"/>
          </a:xfrm>
        </p:spPr>
        <p:txBody>
          <a:bodyPr>
            <a:noAutofit/>
          </a:bodyPr>
          <a:lstStyle/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750"/>
              </a:spcAft>
              <a:tabLst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Корзинка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</a:b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BB680B-AE57-12F6-E0A8-F0C203DBEA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72627" y="1883359"/>
            <a:ext cx="4701363" cy="3476847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ru-RU" sz="8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Исходное положение: лёжа на животе, руками взяться за щиколотку ноги, </a:t>
            </a:r>
            <a:r>
              <a:rPr lang="ru-RU" sz="8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8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азогнуть руки в локтях, прогнуться в спине и тянуться подбородком </a:t>
            </a:r>
            <a:r>
              <a:rPr lang="ru-RU" sz="8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вверх.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ru-RU" sz="8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Ноги </a:t>
            </a:r>
            <a:r>
              <a:rPr lang="ru-RU" sz="8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сгибаем в коленях, стараемся дотянуться пальчиками ног, до макушки головы.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ru-RU" sz="8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Упражнение повторяем 4 раза.</a:t>
            </a:r>
            <a:endParaRPr lang="ru-RU" sz="80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88999225-6960-575B-0855-C9A3BA03EF8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28813" y="2070617"/>
            <a:ext cx="3429000" cy="342842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2">
                <a:lumMod val="75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CD5AE46-4C28-03F9-46E1-B8AE4BE6B6D8}"/>
              </a:ext>
            </a:extLst>
          </p:cNvPr>
          <p:cNvSpPr txBox="1"/>
          <p:nvPr/>
        </p:nvSpPr>
        <p:spPr>
          <a:xfrm>
            <a:off x="4346963" y="276437"/>
            <a:ext cx="34980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latin typeface="Arial Black" panose="020B0A04020102020204" pitchFamily="34" charset="0"/>
              </a:rPr>
              <a:t>Упражнение 2</a:t>
            </a:r>
          </a:p>
        </p:txBody>
      </p:sp>
    </p:spTree>
    <p:extLst>
      <p:ext uri="{BB962C8B-B14F-4D97-AF65-F5344CB8AC3E}">
        <p14:creationId xmlns:p14="http://schemas.microsoft.com/office/powerpoint/2010/main" val="3994729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85BBF-D1B1-A942-A588-9F2FCDCBD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331" y="1263916"/>
            <a:ext cx="9605635" cy="1059305"/>
          </a:xfrm>
        </p:spPr>
        <p:txBody>
          <a:bodyPr>
            <a:normAutofit/>
          </a:bodyPr>
          <a:lstStyle/>
          <a:p>
            <a:pPr algn="ctr"/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Лодочка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6D8205-E889-0427-D300-9E04B6FA8FF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dirty="0">
                <a:solidFill>
                  <a:srgbClr val="0101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Исходное положение: л</a:t>
            </a:r>
            <a:r>
              <a:rPr lang="ru-RU" b="0" i="0" dirty="0">
                <a:solidFill>
                  <a:srgbClr val="01010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ежа на животе, ноги прямые, руки вытянуты </a:t>
            </a:r>
            <a:r>
              <a:rPr lang="ru-RU" b="0" i="0" dirty="0" smtClean="0">
                <a:solidFill>
                  <a:srgbClr val="01010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вперед.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b="0" i="0" dirty="0" smtClean="0">
                <a:solidFill>
                  <a:srgbClr val="01010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Поочередно </a:t>
            </a:r>
            <a:r>
              <a:rPr lang="ru-RU" b="0" i="0" dirty="0">
                <a:solidFill>
                  <a:srgbClr val="01010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поднимаем ноги и руки, изображая качающуюся лодочку.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dirty="0">
                <a:solidFill>
                  <a:srgbClr val="0101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Упражнение повторяем 6 раз.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49122D6A-A4D8-5E9D-9663-8F74E6B8F38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00966" y="2684891"/>
            <a:ext cx="4752000" cy="184988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2">
                <a:lumMod val="75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C9EF6B1-F660-E5A0-8469-1C06CA201D4E}"/>
              </a:ext>
            </a:extLst>
          </p:cNvPr>
          <p:cNvSpPr txBox="1"/>
          <p:nvPr/>
        </p:nvSpPr>
        <p:spPr>
          <a:xfrm>
            <a:off x="4501111" y="305660"/>
            <a:ext cx="34980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latin typeface="Arial Black" panose="020B0A04020102020204" pitchFamily="34" charset="0"/>
              </a:rPr>
              <a:t>Упражнение 3</a:t>
            </a:r>
          </a:p>
        </p:txBody>
      </p:sp>
    </p:spTree>
    <p:extLst>
      <p:ext uri="{BB962C8B-B14F-4D97-AF65-F5344CB8AC3E}">
        <p14:creationId xmlns:p14="http://schemas.microsoft.com/office/powerpoint/2010/main" val="3237300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21375" y="965675"/>
            <a:ext cx="959196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Попросите ребенка повторить каждое упражнение, чтобы запомнить правильность выполнения. </a:t>
            </a:r>
          </a:p>
          <a:p>
            <a:pPr lvl="0" algn="ctr" defTabSz="914400">
              <a:defRPr/>
            </a:pPr>
            <a:r>
              <a:rPr lang="ru-RU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Рекомендуем использовать этот комплекс для утренней зарядки!</a:t>
            </a:r>
          </a:p>
          <a:p>
            <a:pPr algn="ctr"/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Желаю удачи!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478195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</TotalTime>
  <Words>161</Words>
  <Application>Microsoft Office PowerPoint</Application>
  <PresentationFormat>Широкоэкранный</PresentationFormat>
  <Paragraphs>40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Gill Sans MT</vt:lpstr>
      <vt:lpstr>Галерея</vt:lpstr>
      <vt:lpstr>Презентация PowerPoint</vt:lpstr>
      <vt:lpstr>Здравствуйте, дорогие дети и родители!  </vt:lpstr>
      <vt:lpstr>Складка вперёд  </vt:lpstr>
      <vt:lpstr>Корзинка </vt:lpstr>
      <vt:lpstr>Лодочка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ARDOR</dc:creator>
  <cp:lastModifiedBy>Евгений</cp:lastModifiedBy>
  <cp:revision>43</cp:revision>
  <dcterms:created xsi:type="dcterms:W3CDTF">2024-12-17T06:43:05Z</dcterms:created>
  <dcterms:modified xsi:type="dcterms:W3CDTF">2025-12-05T01:40:28Z</dcterms:modified>
</cp:coreProperties>
</file>