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3" r:id="rId5"/>
    <p:sldId id="268" r:id="rId6"/>
    <p:sldId id="267" r:id="rId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13B35-2962-47CA-8E80-05212BECED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114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5090E-575C-4545-80AF-776C82EBC4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74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A106F-DBB7-46EC-81A3-3B485615FA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191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643B69-FD69-46BE-9EB0-09FFB5A1CF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911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9D8CA-0798-4BBD-B9E6-353579EBE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30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196F8-DE7F-45B8-9845-3CC8B2C89B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932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C8608-9433-4C56-B8A4-5D211AB578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74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5E22D-030A-42EE-8C8B-DA35341F78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693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92282-F66B-4440-8CFF-345940579E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018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3205F-CF6E-4917-B97D-8EC5052645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585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4BB40-9508-4447-AB01-6DFFF5AA49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406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3017B7C-8645-460C-AE8D-A53995C278B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1235075"/>
            <a:ext cx="7772400" cy="1470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b="1" smtClean="0">
                <a:solidFill>
                  <a:schemeClr val="tx1"/>
                </a:solidFill>
                <a:cs typeface="Arial" panose="020B0604020202020204" pitchFamily="34" charset="0"/>
              </a:rPr>
              <a:t>Задание по изобразительному творчеству</a:t>
            </a:r>
            <a:br>
              <a:rPr lang="ru-RU" altLang="ru-RU" sz="2400" b="1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altLang="ru-RU" sz="2400" b="1" smtClean="0">
                <a:solidFill>
                  <a:srgbClr val="669900"/>
                </a:solidFill>
                <a:cs typeface="Arial" panose="020B0604020202020204" pitchFamily="34" charset="0"/>
              </a:rPr>
              <a:t>«</a:t>
            </a:r>
            <a:r>
              <a:rPr lang="ru-RU" altLang="ru-RU" sz="3600" b="1" smtClean="0">
                <a:solidFill>
                  <a:srgbClr val="669900"/>
                </a:solidFill>
                <a:cs typeface="Arial" panose="020B0604020202020204" pitchFamily="34" charset="0"/>
              </a:rPr>
              <a:t>Рисуем ёлку» </a:t>
            </a:r>
            <a:endParaRPr lang="ru-RU" altLang="ru-RU" sz="1600" smtClean="0">
              <a:solidFill>
                <a:srgbClr val="669900"/>
              </a:solidFill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692275" y="5840413"/>
            <a:ext cx="6400800" cy="5048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sz="1400" smtClean="0">
                <a:cs typeface="Arial" panose="020B0604020202020204" pitchFamily="34" charset="0"/>
              </a:rPr>
              <a:t>г. Петропавловск-Камчатский</a:t>
            </a:r>
          </a:p>
          <a:p>
            <a:pPr marL="0" indent="0" algn="ctr" eaLnBrk="1" hangingPunct="1">
              <a:buFontTx/>
              <a:buNone/>
            </a:pPr>
            <a:r>
              <a:rPr lang="ru-RU" altLang="ru-RU" sz="1400" smtClean="0">
                <a:cs typeface="Arial" panose="020B0604020202020204" pitchFamily="34" charset="0"/>
              </a:rPr>
              <a:t>2025 г.</a:t>
            </a:r>
          </a:p>
        </p:txBody>
      </p:sp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292100" y="327025"/>
            <a:ext cx="87852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Муниципальное бюджетное учреждение дополнительного образования </a:t>
            </a:r>
            <a:br>
              <a:rPr lang="ru-RU" altLang="ru-RU" sz="1400"/>
            </a:br>
            <a:r>
              <a:rPr lang="ru-RU" altLang="ru-RU" sz="1400"/>
              <a:t>«Центр внешкольной работы»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635250"/>
            <a:ext cx="262413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3995738" y="3213100"/>
            <a:ext cx="49561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cs typeface="Arial" panose="020B0604020202020204" pitchFamily="34" charset="0"/>
              </a:rPr>
              <a:t>для учащихся 1 года обучения</a:t>
            </a:r>
            <a:br>
              <a:rPr lang="ru-RU" altLang="ru-RU" sz="1800" i="1">
                <a:cs typeface="Arial" panose="020B0604020202020204" pitchFamily="34" charset="0"/>
              </a:rPr>
            </a:br>
            <a:r>
              <a:rPr lang="ru-RU" altLang="ru-RU" sz="1800" i="1">
                <a:cs typeface="Arial" panose="020B0604020202020204" pitchFamily="34" charset="0"/>
              </a:rPr>
              <a:t>по дополнительной общеразвивающей программе «Радость творчества»</a:t>
            </a:r>
            <a:br>
              <a:rPr lang="ru-RU" altLang="ru-RU" sz="1800" i="1">
                <a:cs typeface="Arial" panose="020B0604020202020204" pitchFamily="34" charset="0"/>
              </a:rPr>
            </a:br>
            <a:r>
              <a:rPr lang="ru-RU" altLang="ru-RU" sz="1800" i="1">
                <a:cs typeface="Arial" panose="020B0604020202020204" pitchFamily="34" charset="0"/>
              </a:rPr>
              <a:t>Возраст 5-6 лет</a:t>
            </a:r>
            <a:br>
              <a:rPr lang="ru-RU" altLang="ru-RU" sz="1800" i="1">
                <a:cs typeface="Arial" panose="020B0604020202020204" pitchFamily="34" charset="0"/>
              </a:rPr>
            </a:br>
            <a:r>
              <a:rPr lang="ru-RU" altLang="ru-RU" sz="1800" i="1">
                <a:cs typeface="Arial" panose="020B0604020202020204" pitchFamily="34" charset="0"/>
              </a:rPr>
              <a:t>Педагог дополнительного образования</a:t>
            </a:r>
            <a:br>
              <a:rPr lang="ru-RU" altLang="ru-RU" sz="1800" i="1">
                <a:cs typeface="Arial" panose="020B0604020202020204" pitchFamily="34" charset="0"/>
              </a:rPr>
            </a:br>
            <a:r>
              <a:rPr lang="ru-RU" altLang="ru-RU" sz="1800" i="1">
                <a:cs typeface="Arial" panose="020B0604020202020204" pitchFamily="34" charset="0"/>
              </a:rPr>
              <a:t>Федорова Татьяна Гавриловна</a:t>
            </a: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cs typeface="Times New Roman" panose="02020603050405020304" pitchFamily="18" charset="0"/>
              </a:rPr>
              <a:t>Дорогие друзья, какие хвойные деревья вы знаете?</a:t>
            </a:r>
          </a:p>
        </p:txBody>
      </p:sp>
      <p:sp>
        <p:nvSpPr>
          <p:cNvPr id="3075" name="Объект 2"/>
          <p:cNvSpPr>
            <a:spLocks noGrp="1" noChangeArrowheads="1"/>
          </p:cNvSpPr>
          <p:nvPr>
            <p:ph idx="4294967295"/>
          </p:nvPr>
        </p:nvSpPr>
        <p:spPr>
          <a:xfrm>
            <a:off x="468313" y="1628775"/>
            <a:ext cx="4038600" cy="4525963"/>
          </a:xfrm>
          <a:solidFill>
            <a:schemeClr val="bg1"/>
          </a:solidFill>
        </p:spPr>
        <p:txBody>
          <a:bodyPr/>
          <a:lstStyle/>
          <a:p>
            <a:pPr marL="0" indent="342900" eaLnBrk="1" hangingPunct="1">
              <a:spcBef>
                <a:spcPct val="0"/>
              </a:spcBef>
              <a:buFontTx/>
              <a:buNone/>
            </a:pPr>
            <a:endParaRPr lang="ru-RU" altLang="ru-RU" sz="1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eaLnBrk="1" hangingPunct="1">
              <a:spcBef>
                <a:spcPct val="0"/>
              </a:spcBef>
              <a:buFontTx/>
              <a:buNone/>
            </a:pPr>
            <a:endParaRPr lang="ru-RU" altLang="ru-RU" sz="1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800" smtClean="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40322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7909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cs typeface="Times New Roman" panose="02020603050405020304" pitchFamily="18" charset="0"/>
              </a:rPr>
              <a:t>Предлагаю сегодня нарисовать </a:t>
            </a:r>
            <a:r>
              <a:rPr lang="ru-RU" altLang="ru-RU" sz="3600" b="1" smtClean="0">
                <a:solidFill>
                  <a:srgbClr val="669900"/>
                </a:solidFill>
                <a:cs typeface="Times New Roman" panose="02020603050405020304" pitchFamily="18" charset="0"/>
              </a:rPr>
              <a:t>ёлку.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1366838"/>
            <a:ext cx="6134100" cy="2673350"/>
          </a:xfrm>
        </p:spPr>
        <p:txBody>
          <a:bodyPr/>
          <a:lstStyle/>
          <a:p>
            <a:pPr marL="0" lvl="2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2800" b="1" smtClean="0">
                <a:cs typeface="Times New Roman" panose="02020603050405020304" pitchFamily="18" charset="0"/>
              </a:rPr>
              <a:t>Для работы понадобятся:</a:t>
            </a:r>
          </a:p>
          <a:p>
            <a:pPr marL="0" lvl="2" indent="0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 sz="2800" b="1" smtClean="0">
                <a:cs typeface="Times New Roman" panose="02020603050405020304" pitchFamily="18" charset="0"/>
              </a:rPr>
              <a:t>бумага формат А3 или А4; </a:t>
            </a:r>
          </a:p>
          <a:p>
            <a:pPr marL="0" lvl="2" indent="0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 sz="2800" b="1" smtClean="0">
                <a:cs typeface="Times New Roman" panose="02020603050405020304" pitchFamily="18" charset="0"/>
              </a:rPr>
              <a:t>гуашь;</a:t>
            </a:r>
          </a:p>
          <a:p>
            <a:pPr marL="0" lvl="2" indent="0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 sz="2800" b="1" smtClean="0">
                <a:cs typeface="Times New Roman" panose="02020603050405020304" pitchFamily="18" charset="0"/>
              </a:rPr>
              <a:t>кисти № 1, 3, 5, 7;</a:t>
            </a:r>
          </a:p>
          <a:p>
            <a:pPr marL="0" lvl="2" indent="0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 sz="2800" b="1" smtClean="0">
                <a:cs typeface="Times New Roman" panose="02020603050405020304" pitchFamily="18" charset="0"/>
              </a:rPr>
              <a:t>баночка для воды; </a:t>
            </a:r>
          </a:p>
          <a:p>
            <a:pPr marL="0" lvl="2" indent="0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 sz="2800" b="1" smtClean="0">
                <a:cs typeface="Times New Roman" panose="02020603050405020304" pitchFamily="18" charset="0"/>
              </a:rPr>
              <a:t>салфетки х/б</a:t>
            </a:r>
          </a:p>
          <a:p>
            <a:pPr marL="0" lvl="2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2800" b="1" smtClean="0">
                <a:cs typeface="Times New Roman" panose="02020603050405020304" pitchFamily="18" charset="0"/>
              </a:rPr>
              <a:t>для кисточки.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3644900"/>
            <a:ext cx="474821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Рисуем ствол и ветки кисточкой </a:t>
            </a:r>
            <a:br>
              <a:rPr lang="ru-RU" altLang="ru-RU" sz="4000" smtClean="0"/>
            </a:br>
            <a:r>
              <a:rPr lang="ru-RU" altLang="ru-RU" sz="4000" smtClean="0"/>
              <a:t>коричневой гуашью.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altLang="ru-RU" sz="280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800" smtClean="0"/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5988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32263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Рисуем на ветках хвою кисточкой </a:t>
            </a:r>
            <a:br>
              <a:rPr lang="ru-RU" altLang="ru-RU" sz="4000" smtClean="0"/>
            </a:br>
            <a:r>
              <a:rPr lang="ru-RU" altLang="ru-RU" sz="4000" smtClean="0"/>
              <a:t>зелёной гуашью.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altLang="ru-RU" sz="2800" smtClean="0"/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z="2800" smtClean="0"/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25" y="1557338"/>
            <a:ext cx="347821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628775"/>
            <a:ext cx="36195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solidFill>
                  <a:schemeClr val="tx1"/>
                </a:solidFill>
              </a:rPr>
              <a:t>Задание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dirty="0"/>
              <a:t>Когда ваша ёлка подсохнет, украсьте её, сделайте </a:t>
            </a:r>
            <a:r>
              <a:rPr lang="ru-RU" altLang="ru-RU" dirty="0">
                <a:solidFill>
                  <a:srgbClr val="669900"/>
                </a:solidFill>
              </a:rPr>
              <a:t>ёлку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rgbClr val="FF0000"/>
                </a:solidFill>
              </a:rPr>
              <a:t>н</a:t>
            </a:r>
            <a:r>
              <a:rPr lang="ru-RU" altLang="ru-RU" dirty="0">
                <a:solidFill>
                  <a:srgbClr val="FFC000"/>
                </a:solidFill>
              </a:rPr>
              <a:t>о</a:t>
            </a:r>
            <a:r>
              <a:rPr lang="ru-RU" altLang="ru-RU" dirty="0">
                <a:solidFill>
                  <a:srgbClr val="00B0F0"/>
                </a:solidFill>
              </a:rPr>
              <a:t>в</a:t>
            </a:r>
            <a:r>
              <a:rPr lang="ru-RU" alt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</a:t>
            </a:r>
            <a:r>
              <a:rPr lang="ru-RU" altLang="ru-RU" dirty="0">
                <a:solidFill>
                  <a:srgbClr val="00B050"/>
                </a:solidFill>
              </a:rPr>
              <a:t>г</a:t>
            </a:r>
            <a:r>
              <a:rPr lang="ru-RU" altLang="ru-RU" dirty="0">
                <a:solidFill>
                  <a:srgbClr val="FFFF00"/>
                </a:solidFill>
              </a:rPr>
              <a:t>о</a:t>
            </a:r>
            <a:r>
              <a:rPr lang="ru-RU" altLang="ru-RU" dirty="0">
                <a:solidFill>
                  <a:srgbClr val="0070C0"/>
                </a:solidFill>
              </a:rPr>
              <a:t>д</a:t>
            </a:r>
            <a:r>
              <a:rPr lang="ru-RU" altLang="ru-RU" dirty="0">
                <a:solidFill>
                  <a:srgbClr val="C00000"/>
                </a:solidFill>
              </a:rPr>
              <a:t>н</a:t>
            </a:r>
            <a:r>
              <a:rPr lang="ru-RU" altLang="ru-RU" dirty="0">
                <a:solidFill>
                  <a:srgbClr val="009900"/>
                </a:solidFill>
              </a:rPr>
              <a:t>е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й</a:t>
            </a:r>
            <a:r>
              <a:rPr lang="ru-RU" altLang="ru-RU" dirty="0"/>
              <a:t>! </a:t>
            </a:r>
            <a:br>
              <a:rPr lang="ru-RU" altLang="ru-RU" dirty="0"/>
            </a:br>
            <a:endParaRPr lang="ru-RU" altLang="ru-RU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dirty="0"/>
              <a:t>   </a:t>
            </a:r>
            <a:r>
              <a:rPr lang="ru-RU" altLang="ru-RU" sz="2800" i="1" kern="0" dirty="0">
                <a:solidFill>
                  <a:srgbClr val="000000"/>
                </a:solidFill>
              </a:rPr>
              <a:t>Жду ваши работы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i="1" kern="0" dirty="0">
                <a:solidFill>
                  <a:srgbClr val="000000"/>
                </a:solidFill>
              </a:rPr>
              <a:t>на следующем занятии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i="1" kern="0" dirty="0">
                <a:solidFill>
                  <a:srgbClr val="000000"/>
                </a:solidFill>
              </a:rPr>
              <a:t>для оформления кабинета к празднику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800" i="1" kern="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i="1" kern="0" dirty="0">
                <a:solidFill>
                  <a:srgbClr val="669900"/>
                </a:solidFill>
              </a:rPr>
              <a:t>Творческого вдохновения!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88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Оформление по умолчанию</vt:lpstr>
      <vt:lpstr>Задание по изобразительному творчеству «Рисуем ёлку» </vt:lpstr>
      <vt:lpstr>Дорогие друзья, какие хвойные деревья вы знаете?</vt:lpstr>
      <vt:lpstr>Предлагаю сегодня нарисовать ёлку.</vt:lpstr>
      <vt:lpstr>Рисуем ствол и ветки кисточкой  коричневой гуашью.</vt:lpstr>
      <vt:lpstr>Рисуем на ветках хвою кисточкой  зелёной гуашью.</vt:lpstr>
      <vt:lpstr>Задание</vt:lpstr>
    </vt:vector>
  </TitlesOfParts>
  <Company>Benchman (G)hosts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Евгений</cp:lastModifiedBy>
  <cp:revision>12</cp:revision>
  <dcterms:created xsi:type="dcterms:W3CDTF">2025-10-09T05:04:01Z</dcterms:created>
  <dcterms:modified xsi:type="dcterms:W3CDTF">2025-12-07T12:04:15Z</dcterms:modified>
</cp:coreProperties>
</file>