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64" r:id="rId3"/>
    <p:sldId id="268" r:id="rId4"/>
    <p:sldId id="267" r:id="rId5"/>
    <p:sldId id="266" r:id="rId6"/>
    <p:sldId id="269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A82A7-B61A-4BD4-BCCA-82A845351945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0819B-3D2C-46F9-A887-675666BF3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2931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A82A7-B61A-4BD4-BCCA-82A845351945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0819B-3D2C-46F9-A887-675666BF3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9684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A82A7-B61A-4BD4-BCCA-82A845351945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0819B-3D2C-46F9-A887-675666BF3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8044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A82A7-B61A-4BD4-BCCA-82A845351945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0819B-3D2C-46F9-A887-675666BF3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9810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A82A7-B61A-4BD4-BCCA-82A845351945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0819B-3D2C-46F9-A887-675666BF3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5746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A82A7-B61A-4BD4-BCCA-82A845351945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0819B-3D2C-46F9-A887-675666BF3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5577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A82A7-B61A-4BD4-BCCA-82A845351945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0819B-3D2C-46F9-A887-675666BF3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1768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A82A7-B61A-4BD4-BCCA-82A845351945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0819B-3D2C-46F9-A887-675666BF3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7891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A82A7-B61A-4BD4-BCCA-82A845351945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0819B-3D2C-46F9-A887-675666BF3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1576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A82A7-B61A-4BD4-BCCA-82A845351945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0819B-3D2C-46F9-A887-675666BF3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4113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A82A7-B61A-4BD4-BCCA-82A845351945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0819B-3D2C-46F9-A887-675666BF3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9526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2A82A7-B61A-4BD4-BCCA-82A845351945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0819B-3D2C-46F9-A887-675666BF3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7878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9AFB613-EC4F-1D35-442F-3E897F258613}"/>
              </a:ext>
            </a:extLst>
          </p:cNvPr>
          <p:cNvSpPr txBox="1"/>
          <p:nvPr/>
        </p:nvSpPr>
        <p:spPr>
          <a:xfrm>
            <a:off x="293511" y="166283"/>
            <a:ext cx="11401777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Муниципальное бюджетное учреждение дополнительного образования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«Центр внешкольной работы»</a:t>
            </a:r>
          </a:p>
          <a:p>
            <a:pPr algn="ctr"/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</a:p>
          <a:p>
            <a:pPr algn="ctr"/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«Комплекс упражнений на разминку»</a:t>
            </a:r>
          </a:p>
          <a:p>
            <a:pPr algn="r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Для учащихся 1-го года обучения</a:t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по дополнительной общеразвивающей </a:t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программе «Веселый ритм»</a:t>
            </a:r>
          </a:p>
          <a:p>
            <a:pPr algn="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Возраст 5 – 6 лет</a:t>
            </a:r>
          </a:p>
          <a:p>
            <a:pPr algn="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Педагог дополнительного образования</a:t>
            </a:r>
          </a:p>
          <a:p>
            <a:pPr algn="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Гоголева Ирина Владимировна</a:t>
            </a: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г. Петропавловск-Камчатский </a:t>
            </a:r>
          </a:p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2025г.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016AFCE-BEEF-AC12-0F17-D3A5DFA64CB0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65965" y="2475598"/>
            <a:ext cx="3341510" cy="3386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2317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86866F-818F-AB4B-FEC9-501FDDE9F5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591508"/>
          </a:xfrm>
        </p:spPr>
        <p:txBody>
          <a:bodyPr>
            <a:normAutofit/>
          </a:bodyPr>
          <a:lstStyle/>
          <a:p>
            <a:r>
              <a:rPr kumimoji="0" lang="ru-RU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Здравствуйте</a:t>
            </a:r>
            <a:r>
              <a:rPr kumimoji="0" lang="ru-RU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, дорогие дети и родители!</a:t>
            </a:r>
            <a:br>
              <a:rPr kumimoji="0" lang="ru-RU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kumimoji="0" lang="ru-RU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/>
            </a:r>
            <a:br>
              <a:rPr kumimoji="0" lang="ru-RU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</a:br>
            <a:endParaRPr lang="ru-RU" sz="36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7F842FE-988E-ED49-DD44-1FB9342981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0111" y="3137804"/>
            <a:ext cx="11591778" cy="2133600"/>
          </a:xfrm>
        </p:spPr>
        <p:txBody>
          <a:bodyPr>
            <a:normAutofit fontScale="8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Предлагаю сегодня вам с детьми выполнить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упражнения для разминки.</a:t>
            </a:r>
            <a:br>
              <a:rPr kumimoji="0" lang="ru-RU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5610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90C0D9-2093-6A93-B764-8F9AE8F03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217" y="598311"/>
            <a:ext cx="11746524" cy="636723"/>
          </a:xfrm>
        </p:spPr>
        <p:txBody>
          <a:bodyPr>
            <a:normAutofit/>
          </a:bodyPr>
          <a:lstStyle/>
          <a:p>
            <a:pPr algn="ctr"/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Упражнение головой в различных направлениях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42A5666-79E7-06C4-CFDF-DF4D1D83FE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3217" y="1392702"/>
            <a:ext cx="8060789" cy="5247249"/>
          </a:xfrm>
        </p:spPr>
        <p:txBody>
          <a:bodyPr>
            <a:normAutofit fontScale="5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4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Встаньте прямо, ноги вместе, спина ровная.</a:t>
            </a: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4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Делаем наклон головы вперед,</a:t>
            </a:r>
            <a:r>
              <a:rPr lang="ru-RU" sz="47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подбородок касается груди.</a:t>
            </a: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47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Наклон головы назад,</a:t>
            </a:r>
            <a:r>
              <a:rPr kumimoji="0" lang="ru-RU" sz="4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затылок касается позвоночника. </a:t>
            </a: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47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Наклоны вправо, влево.</a:t>
            </a: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47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Голова строго горизонтальна, ухом необходимо стараться коснуться плеча. Подбородок направлен точно вперёд, не смещаясь вверх или вниз.</a:t>
            </a: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47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Упражнение повторяем 4 раза. 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FBEF3976-471F-76B3-1D3E-17C113D3093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8486725" y="1827122"/>
            <a:ext cx="3190800" cy="40626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905174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8CEB78-1857-3CAD-93D5-0BBBCEACC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9099"/>
            <a:ext cx="10515600" cy="584775"/>
          </a:xfrm>
        </p:spPr>
        <p:txBody>
          <a:bodyPr>
            <a:noAutofit/>
          </a:bodyPr>
          <a:lstStyle/>
          <a:p>
            <a:pPr algn="ctr"/>
            <a:r>
              <a:rPr lang="ru-RU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Упражнение для плеч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163D48F-1165-447C-77D3-BB84F690C4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73083" y="1532603"/>
            <a:ext cx="5722917" cy="4716298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Встаньте прямо, ноги вместе, спина ровная.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Обе руки кладем на плече, локти разводим в стороны.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Начинаем движением локтями вперед, сохраняя руки на плечах.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Затем выполняем упражнения в обратную сторону.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Упражнение повторяем 8 раз по 3 подхода.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78F31FE2-969C-86ED-D27C-32D088B1246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749702" y="2118686"/>
            <a:ext cx="4604098" cy="37652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144593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CAAF59-81DE-93EC-3863-A2DBA9C50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689" y="381836"/>
            <a:ext cx="10515600" cy="831725"/>
          </a:xfrm>
        </p:spPr>
        <p:txBody>
          <a:bodyPr>
            <a:normAutofit/>
          </a:bodyPr>
          <a:lstStyle/>
          <a:p>
            <a:pPr algn="ctr"/>
            <a:r>
              <a:rPr lang="ru-RU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Упражнения для корпуса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3D0EE0C-19A3-39DE-1449-BD576A1998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10689" y="1405277"/>
            <a:ext cx="8347272" cy="5205471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Положение стоя, ноги на ширине плеч, руки вдоль корпуса.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При наклоне вперед сохраняем ровность спины, руки вытягиваем перед собой, возвращаемся в исходное положение.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При наклоне назад, руки на поясе.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При наклоне в стороны сохраняем ровную спину, руки на поясе и локти разведены в стороны и возвращаемся в исходное положение.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Упражнение повторяем 8раз по 3 подхода.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4E38558B-F646-4C97-5CEA-7E7FEB3BD47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9226111" y="1405277"/>
            <a:ext cx="2109399" cy="18350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287105AC-3199-919E-6D09-5A60A2A806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07822" y="4455489"/>
            <a:ext cx="2145978" cy="18289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022704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C6386-D9B3-6356-4D89-0588977D2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691" y="544640"/>
            <a:ext cx="10515600" cy="693385"/>
          </a:xfrm>
        </p:spPr>
        <p:txBody>
          <a:bodyPr>
            <a:normAutofit/>
          </a:bodyPr>
          <a:lstStyle/>
          <a:p>
            <a:pPr algn="ctr"/>
            <a:r>
              <a:rPr lang="ru-RU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Упражнения для стоп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8BB6DB8-2E65-712A-7F5F-04FF86B6CA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3667" y="2100949"/>
            <a:ext cx="5662333" cy="3456703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Сядьте на пол, спина ровная, упор рук рядом с бедрами.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тянем стопы от себя, следим чтоб колени не отрывались от пола, затем тянем стопы максимально на себя.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Упражнение повторяем 8 раз по 3 подхода.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CA2F6829-AE9F-852D-517C-BDF1DD1A357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602377" y="2189048"/>
            <a:ext cx="4775776" cy="2993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2751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AD2AE29-6093-183A-6F29-F5261A6C5144}"/>
              </a:ext>
            </a:extLst>
          </p:cNvPr>
          <p:cNvSpPr txBox="1"/>
          <p:nvPr/>
        </p:nvSpPr>
        <p:spPr>
          <a:xfrm>
            <a:off x="1157112" y="1071351"/>
            <a:ext cx="9877776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Задание</a:t>
            </a:r>
            <a:r>
              <a:rPr kumimoji="0" lang="ru-RU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kumimoji="0" lang="ru-RU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Попросите ребенка повторить каждое упражнение, чтобы запомнит</a:t>
            </a:r>
            <a:r>
              <a:rPr lang="ru-RU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ь правильность выполнения. </a:t>
            </a:r>
          </a:p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Рекомендуем использовать этот комплекс для утренней зарядки!</a:t>
            </a:r>
          </a:p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Желаю удачи!</a:t>
            </a:r>
          </a:p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86029561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261</TotalTime>
  <Words>232</Words>
  <Application>Microsoft Office PowerPoint</Application>
  <PresentationFormat>Широкоэкранный</PresentationFormat>
  <Paragraphs>48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Презентация PowerPoint</vt:lpstr>
      <vt:lpstr>Здравствуйте, дорогие дети и родители!  </vt:lpstr>
      <vt:lpstr>Упражнение головой в различных направлениях</vt:lpstr>
      <vt:lpstr>Упражнение для плеч</vt:lpstr>
      <vt:lpstr>Упражнения для корпуса</vt:lpstr>
      <vt:lpstr>Упражнения для стоп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Евгений</cp:lastModifiedBy>
  <cp:revision>23</cp:revision>
  <dcterms:created xsi:type="dcterms:W3CDTF">2024-11-25T21:55:43Z</dcterms:created>
  <dcterms:modified xsi:type="dcterms:W3CDTF">2025-12-05T01:37:09Z</dcterms:modified>
</cp:coreProperties>
</file>