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82" r:id="rId2"/>
    <p:sldId id="288" r:id="rId3"/>
    <p:sldId id="295" r:id="rId4"/>
    <p:sldId id="29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8BAC4-0353-1262-54BA-B45F38A76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A12DA4-520E-A363-D3ED-E8927E58F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2CDE4B-F039-4B39-8A55-EFD801EE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363F49-8593-C750-3299-AECB415C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8C24A3-CC1E-815B-12A0-39145F75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EFB9D-AF4F-4057-A7A9-37A07BAB0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43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3FF00-060E-2418-840E-29F8EE59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1BC99F-26D2-2FDE-DF6B-9E69555EB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F546F4-CE8F-1FA1-19F1-D037D43F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92910A-6F6C-19CB-1E08-B330F026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56A5DB-2608-7AEC-6EDD-92E5CCF6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48994-73F5-4193-B6ED-0922AE45CE3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85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AB548F-C4A8-BA4D-77E8-2846C439E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E5C9A6C-12FB-5381-8391-458A2F2A7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4E209F-DE2F-3831-DAC3-3D4127AE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9028FB-B4B6-A828-2CA1-57746AA3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933721-E2E3-D8C4-EBDC-53BA1BD6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1B6A1-2C70-4366-80FE-DA46DBA757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4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8CA6D1-2E4B-F9F4-F4B8-96F098F4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122410-399E-4B05-25DE-880729E68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EB070D-56C4-737F-F5AD-5C7B1D2A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E1AFF3-BD41-DA72-B429-B4926F0D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80F6B3-F393-B0FE-D3F1-1412EE2B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3B204-5FD2-4251-BF87-C65DE548D9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073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DE640-9036-4930-0EE8-99850099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E318CA-37E4-CA75-2509-57F74E757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F952A6-6BA4-2524-BB6F-61A48954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224B3D-6540-6652-4800-919F9C2C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9A33C4-5B0E-1CE6-9F6E-833317E3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73E2B-A969-4C98-BC8E-F627718E41D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84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B43E4-8FDB-9213-BAAA-4BFC7463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1BE047-0A43-3EE1-1F8A-B574EB373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2BF8F2-01F9-09B2-05CF-78ED89D8F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1A6146-15F6-3362-38F4-EC14625C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3D84CD-7619-F040-AE19-31B20300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8223A8-0AA2-388D-0A2E-F5B44FFE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078BB-BE92-4037-9F1E-19D73DEF22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66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79366C-85EF-9D02-C515-F379946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8DF758-6A9A-5237-F9A1-1C6C68F4E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B6D336-99F1-FCCC-FA3F-D61A17781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9D23BEC-0FC7-01B4-0967-FF17326E7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02B5CA6-52E8-CC59-5CB8-28E5C44A4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95AA50B-F899-74F7-C93E-05D8B743A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6E1B62A-DCC8-5083-0D05-2CE000823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686EE99-89B8-0A68-A8EE-07E70026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8004-19DD-43B2-82F4-CB1AD581E6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47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3DEE2C-BCA5-5AAB-41B1-9DDD4911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0E01FB5-A7A3-D030-7107-0FC6CD46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7F19C9-6707-8555-7092-728E7CF6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F47065-8676-5BEA-657D-A0BE6752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5A064-309E-4183-A2EF-ACF6B4E9FD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52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2841E77-2E28-3C8D-91A3-132FB649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E4C3BF7-CDC3-1B15-1245-2F026593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313B758-37BE-BDEF-AD7C-B9CBF0984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D2DFA-359E-4DA5-B489-48CC1AFA796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88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87A80E-D41D-BBCF-A1F7-F31CC49E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A1D514-86AD-A189-8832-CD97D8610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2EF2D3-5B13-A4B5-1AAF-FEAA06183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B15E3B-FB50-4AA2-66AD-A3944F3C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EF3E89-520A-4FA6-D6E1-78FE2479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5E4861-DB1A-1E59-5726-6CE4BED4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27F5E-C342-427A-A834-5CD5EC7D444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531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4FEFE7-1337-859A-E677-99154A6D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B239674-AB8C-713C-DB4F-B53E60DE0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4A87DEB-76A0-5F1D-E673-F316F8FCA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0A66A9-2154-4A50-4462-012322A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EDB5C6-DF85-2909-E3CB-C66BEE8A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7F216F-A517-1598-2C79-BE1A5FA0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96E61-67D0-4232-992C-0F7D6992761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23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775A81-A928-4888-EFEF-E9F9951D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71E957-E3F0-BC97-1BA4-9D5FC63FE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1A025C-AD45-5B43-6673-C88D01C87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432FE4-269E-3621-4E26-68CA3AAD0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D7FDCF-6B1C-AB7B-2CFD-AE29DC5BB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390220-5839-4FEF-99CF-3A34D26BC8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98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775" y="188640"/>
            <a:ext cx="8785225" cy="288032"/>
          </a:xfrm>
        </p:spPr>
        <p:txBody>
          <a:bodyPr anchor="b" anchorCtr="0"/>
          <a:lstStyle/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МБУДО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«Центр </a:t>
            </a:r>
            <a:r>
              <a:rPr lang="ru-RU" altLang="ru-RU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внешкольной работы»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71800" y="1268761"/>
            <a:ext cx="6048672" cy="3456384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2400" b="1" dirty="0">
                <a:latin typeface="+mj-lt"/>
              </a:rPr>
              <a:t>Задание</a:t>
            </a:r>
            <a:r>
              <a:rPr lang="en-US" altLang="ru-RU" sz="2400" b="1" dirty="0">
                <a:latin typeface="+mj-lt"/>
              </a:rPr>
              <a:t> </a:t>
            </a:r>
            <a:r>
              <a:rPr lang="ru-RU" altLang="ru-RU" sz="2400" b="1" dirty="0">
                <a:latin typeface="+mj-lt"/>
              </a:rPr>
              <a:t>по декоративно-прикладному творчеству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«Новогодняя ёлочка»</a:t>
            </a:r>
          </a:p>
          <a:p>
            <a:pPr marL="0" indent="0" algn="r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altLang="ru-RU" sz="2000" i="1" dirty="0">
              <a:latin typeface="+mj-lt"/>
            </a:endParaRPr>
          </a:p>
          <a:p>
            <a:pPr marL="0" indent="0" algn="r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800" i="1" dirty="0"/>
              <a:t>для учащихся 1 года обучения</a:t>
            </a:r>
          </a:p>
          <a:p>
            <a:pPr marL="0" indent="0" algn="r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800" i="1" dirty="0"/>
              <a:t>по дополнительной </a:t>
            </a:r>
            <a:r>
              <a:rPr lang="ru-RU" altLang="ru-RU" sz="1800" i="1" dirty="0" smtClean="0"/>
              <a:t>общеобразовательной</a:t>
            </a:r>
          </a:p>
          <a:p>
            <a:pPr marL="0" indent="0" algn="r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800" i="1" dirty="0" smtClean="0"/>
              <a:t>программе </a:t>
            </a:r>
            <a:r>
              <a:rPr lang="ru-RU" altLang="ru-RU" sz="1800" i="1" dirty="0"/>
              <a:t>«Фетровые затеи»</a:t>
            </a:r>
          </a:p>
          <a:p>
            <a:pPr marL="0" indent="0" algn="r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800" i="1" dirty="0"/>
              <a:t>Возраст 8-12 лет</a:t>
            </a:r>
          </a:p>
          <a:p>
            <a:pPr marL="0" indent="0" algn="r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800" i="1" dirty="0"/>
              <a:t>Педагог дополнительного образования</a:t>
            </a:r>
          </a:p>
          <a:p>
            <a:pPr marL="0" indent="0" algn="r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800" i="1" dirty="0"/>
              <a:t>Калашникова Ольга Александровна</a:t>
            </a:r>
          </a:p>
          <a:p>
            <a:pPr marL="0" indent="0" algn="r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alt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6396B6C-9D4B-7BD7-4C7D-53CA8419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3734278" cy="39257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58772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685800">
              <a:defRPr/>
            </a:pPr>
            <a:r>
              <a:rPr lang="ru-RU" alt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г. Петропавловск-Камчатский</a:t>
            </a:r>
          </a:p>
          <a:p>
            <a:pPr lvl="0" algn="ctr" defTabSz="685800">
              <a:defRPr/>
            </a:pPr>
            <a:r>
              <a:rPr lang="ru-RU" alt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2025 г.</a:t>
            </a:r>
            <a:endParaRPr lang="ru-RU" alt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476250"/>
            <a:ext cx="8208963" cy="5545138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altLang="ru-RU" sz="2800" dirty="0">
                <a:cs typeface="Arial" panose="020B0604020202020204" pitchFamily="34" charset="0"/>
              </a:rPr>
              <a:t>Дорогие </a:t>
            </a:r>
            <a:r>
              <a:rPr lang="ru-RU" altLang="ru-RU" sz="2800" dirty="0" smtClean="0">
                <a:cs typeface="Arial" panose="020B0604020202020204" pitchFamily="34" charset="0"/>
              </a:rPr>
              <a:t>ребята!</a:t>
            </a:r>
            <a:endParaRPr lang="ru-RU" altLang="ru-RU" sz="2800" dirty="0"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altLang="ru-RU" sz="2800" dirty="0" smtClean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800" dirty="0" smtClean="0">
                <a:cs typeface="Arial" panose="020B0604020202020204" pitchFamily="34" charset="0"/>
              </a:rPr>
              <a:t>Скоро </a:t>
            </a:r>
            <a:r>
              <a:rPr lang="ru-RU" altLang="ru-RU" sz="2800" dirty="0">
                <a:cs typeface="Arial" panose="020B0604020202020204" pitchFamily="34" charset="0"/>
              </a:rPr>
              <a:t>наступит Новый </a:t>
            </a:r>
            <a:r>
              <a:rPr lang="ru-RU" altLang="ru-RU" sz="2800" dirty="0" smtClean="0"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800" dirty="0" smtClean="0">
                <a:cs typeface="Arial" panose="020B0604020202020204" pitchFamily="34" charset="0"/>
              </a:rPr>
              <a:t>Символом </a:t>
            </a:r>
            <a:r>
              <a:rPr lang="ru-RU" altLang="ru-RU" sz="2800" dirty="0">
                <a:cs typeface="Arial" panose="020B0604020202020204" pitchFamily="34" charset="0"/>
              </a:rPr>
              <a:t>праздника, как вы знаете, является </a:t>
            </a:r>
            <a:r>
              <a:rPr lang="ru-RU" altLang="ru-RU" sz="2800" dirty="0" smtClean="0">
                <a:cs typeface="Arial" panose="020B0604020202020204" pitchFamily="34" charset="0"/>
              </a:rPr>
              <a:t>ёлочка!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800" dirty="0" smtClean="0">
                <a:cs typeface="Arial" panose="020B0604020202020204" pitchFamily="34" charset="0"/>
              </a:rPr>
              <a:t>Мы </a:t>
            </a:r>
            <a:r>
              <a:rPr lang="ru-RU" altLang="ru-RU" sz="2800" dirty="0">
                <a:cs typeface="Arial" panose="020B0604020202020204" pitchFamily="34" charset="0"/>
              </a:rPr>
              <a:t>обязательно будем её шить на </a:t>
            </a:r>
            <a:r>
              <a:rPr lang="ru-RU" altLang="ru-RU" sz="2800" dirty="0" smtClean="0">
                <a:cs typeface="Arial" panose="020B0604020202020204" pitchFamily="34" charset="0"/>
              </a:rPr>
              <a:t>занятии.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800" dirty="0">
                <a:cs typeface="Arial" panose="020B0604020202020204" pitchFamily="34" charset="0"/>
              </a:rPr>
              <a:t>А сегодня </a:t>
            </a:r>
            <a:r>
              <a:rPr lang="ru-RU" altLang="ru-RU" sz="2800" dirty="0" smtClean="0">
                <a:cs typeface="Arial" panose="020B0604020202020204" pitchFamily="34" charset="0"/>
              </a:rPr>
              <a:t>предлагаю нарисовать </a:t>
            </a:r>
            <a:r>
              <a:rPr lang="ru-RU" altLang="ru-RU" sz="2800" dirty="0" smtClean="0">
                <a:cs typeface="Arial" panose="020B0604020202020204" pitchFamily="34" charset="0"/>
              </a:rPr>
              <a:t>эскизы (рисунки) ёлочек.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800" b="1" dirty="0">
                <a:cs typeface="Arial" panose="020B0604020202020204" pitchFamily="34" charset="0"/>
              </a:rPr>
              <a:t>Для работы вам потребуется</a:t>
            </a:r>
            <a:r>
              <a:rPr lang="ru-RU" altLang="ru-RU" sz="2800" b="1" dirty="0" smtClean="0">
                <a:cs typeface="Arial" panose="020B0604020202020204" pitchFamily="34" charset="0"/>
              </a:rPr>
              <a:t>:</a:t>
            </a:r>
            <a:endParaRPr lang="ru-RU" altLang="ru-RU" sz="28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altLang="ru-RU" sz="2800" dirty="0">
                <a:cs typeface="Arial" panose="020B0604020202020204" pitchFamily="34" charset="0"/>
              </a:rPr>
              <a:t> альбомный лист;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altLang="ru-RU" sz="2800" dirty="0">
                <a:cs typeface="Arial" panose="020B0604020202020204" pitchFamily="34" charset="0"/>
              </a:rPr>
              <a:t> краски, карандаши, фломастеры.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altLang="ru-RU" sz="2800" dirty="0"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933056"/>
            <a:ext cx="1584425" cy="2479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476672"/>
            <a:ext cx="8266042" cy="1152128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cs typeface="Arial" panose="020B0604020202020204" pitchFamily="34" charset="0"/>
              </a:rPr>
              <a:t>Посмотрите</a:t>
            </a:r>
            <a:r>
              <a:rPr lang="ru-RU" altLang="ru-RU" sz="3600" dirty="0">
                <a:cs typeface="Arial" panose="020B0604020202020204" pitchFamily="34" charset="0"/>
              </a:rPr>
              <a:t>, какие </a:t>
            </a:r>
            <a:r>
              <a:rPr lang="ru-RU" altLang="ru-RU" sz="3600" dirty="0" smtClean="0">
                <a:cs typeface="Arial" panose="020B0604020202020204" pitchFamily="34" charset="0"/>
              </a:rPr>
              <a:t>бывают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новогодние </a:t>
            </a:r>
            <a:r>
              <a:rPr lang="ru-RU" altLang="ru-RU" sz="36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ёлочки</a:t>
            </a:r>
            <a:r>
              <a:rPr lang="ru-RU" altLang="ru-RU" sz="3600" dirty="0"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8FC6F33-DE71-4FA3-D632-79C816D4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3164564" cy="36450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4C7FE1-EAE8-8493-A139-F6F94E7E3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132856"/>
            <a:ext cx="3003532" cy="41144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CC3040-41F7-92C2-5AD7-D3A6396BF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2171631"/>
            <a:ext cx="2160240" cy="40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1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496300" cy="30963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sz="2800" dirty="0" smtClean="0">
                <a:cs typeface="Arial" panose="020B0604020202020204" pitchFamily="34" charset="0"/>
              </a:rPr>
              <a:t>Нарисуйте </a:t>
            </a:r>
            <a:r>
              <a:rPr lang="ru-RU" altLang="ru-RU" sz="2800" dirty="0">
                <a:cs typeface="Arial" panose="020B0604020202020204" pitchFamily="34" charset="0"/>
              </a:rPr>
              <a:t>свою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новогоднюю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ёлочку</a:t>
            </a:r>
            <a:r>
              <a:rPr lang="ru-RU" altLang="ru-RU" sz="2800" dirty="0" smtClean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sz="2800" dirty="0" smtClean="0">
                <a:cs typeface="Arial" panose="020B0604020202020204" pitchFamily="34" charset="0"/>
              </a:rPr>
              <a:t>Продумайте, </a:t>
            </a:r>
            <a:r>
              <a:rPr lang="ru-RU" altLang="ru-RU" sz="2800" dirty="0">
                <a:cs typeface="Arial" panose="020B0604020202020204" pitchFamily="34" charset="0"/>
              </a:rPr>
              <a:t>чем вы её украсите, в чём будет её особенность. 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800" dirty="0">
                <a:cs typeface="Arial" panose="020B0604020202020204" pitchFamily="34" charset="0"/>
              </a:rPr>
              <a:t>Жду ваши работы на следующем занятии. 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800" b="1" dirty="0">
                <a:cs typeface="Arial" panose="020B0604020202020204" pitchFamily="34" charset="0"/>
              </a:rPr>
              <a:t>Желаю удачи в творчестве</a:t>
            </a:r>
            <a:r>
              <a:rPr lang="ru-RU" altLang="ru-RU" sz="2800" b="1" dirty="0" smtClean="0">
                <a:cs typeface="Arial" panose="020B0604020202020204" pitchFamily="34" charset="0"/>
              </a:rPr>
              <a:t>!</a:t>
            </a:r>
            <a:endParaRPr lang="ru-RU" altLang="ru-RU" sz="2800" b="1" dirty="0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0255" y="476672"/>
            <a:ext cx="1951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4000" b="1" dirty="0">
                <a:latin typeface="+mj-lt"/>
                <a:cs typeface="Arial" panose="020B0604020202020204" pitchFamily="34" charset="0"/>
              </a:rPr>
              <a:t>Задание</a:t>
            </a:r>
            <a:endParaRPr lang="ru-RU" altLang="ru-RU" sz="4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365104"/>
            <a:ext cx="5760640" cy="19322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133</Words>
  <Application>Microsoft Office PowerPoint</Application>
  <PresentationFormat>Экран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Тема Office</vt:lpstr>
      <vt:lpstr>МБУДО «Центр внешкольной работы»</vt:lpstr>
      <vt:lpstr>Презентация PowerPoint</vt:lpstr>
      <vt:lpstr>Презентация PowerPoint</vt:lpstr>
      <vt:lpstr>Презентация PowerPoint</vt:lpstr>
    </vt:vector>
  </TitlesOfParts>
  <Company>Benchman (G)hosts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masta</cp:lastModifiedBy>
  <cp:revision>21</cp:revision>
  <dcterms:created xsi:type="dcterms:W3CDTF">2025-03-30T01:04:44Z</dcterms:created>
  <dcterms:modified xsi:type="dcterms:W3CDTF">2025-12-05T00:38:45Z</dcterms:modified>
</cp:coreProperties>
</file>