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sldIdLst>
    <p:sldId id="256" r:id="rId2"/>
    <p:sldId id="257" r:id="rId3"/>
    <p:sldId id="268" r:id="rId4"/>
    <p:sldId id="258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6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1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263F-8650-434A-BE1A-983980FE5DFD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09CE1F-E328-446E-804D-6D11453E27CF}"/>
              </a:ext>
            </a:extLst>
          </p:cNvPr>
          <p:cNvSpPr/>
          <p:nvPr/>
        </p:nvSpPr>
        <p:spPr>
          <a:xfrm>
            <a:off x="1290320" y="325120"/>
            <a:ext cx="9458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5DD567-3C8E-46D2-A1D7-3195B07D2353}"/>
              </a:ext>
            </a:extLst>
          </p:cNvPr>
          <p:cNvSpPr/>
          <p:nvPr/>
        </p:nvSpPr>
        <p:spPr>
          <a:xfrm>
            <a:off x="6019800" y="3190232"/>
            <a:ext cx="5400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 учащихся </a:t>
            </a:r>
            <a:r>
              <a:rPr lang="ru-RU" noProof="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2-3 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обучения  по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«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Весёлый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Возраст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noProof="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6,5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pPr lvl="0" algn="r"/>
            <a:endParaRPr lang="ru-RU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031818-2993-4CCB-8B4F-C09C4D7A2B55}"/>
              </a:ext>
            </a:extLst>
          </p:cNvPr>
          <p:cNvSpPr/>
          <p:nvPr/>
        </p:nvSpPr>
        <p:spPr>
          <a:xfrm>
            <a:off x="4001636" y="6021292"/>
            <a:ext cx="3885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4DA6DE-5E2C-449F-8097-DA882DF5376A}"/>
              </a:ext>
            </a:extLst>
          </p:cNvPr>
          <p:cNvSpPr/>
          <p:nvPr/>
        </p:nvSpPr>
        <p:spPr>
          <a:xfrm>
            <a:off x="513288" y="1265573"/>
            <a:ext cx="106680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«Аппликация «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Мухомор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5" descr="14-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2822" y="2912452"/>
            <a:ext cx="3166263" cy="362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36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C51CFF-F77E-48C8-A6E2-6E1944A3FC25}"/>
              </a:ext>
            </a:extLst>
          </p:cNvPr>
          <p:cNvSpPr/>
          <p:nvPr/>
        </p:nvSpPr>
        <p:spPr>
          <a:xfrm>
            <a:off x="860612" y="845710"/>
            <a:ext cx="10321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дети!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A7AC79-71B7-4AB3-B218-FE01E9F97CF6}"/>
              </a:ext>
            </a:extLst>
          </p:cNvPr>
          <p:cNvSpPr/>
          <p:nvPr/>
        </p:nvSpPr>
        <p:spPr>
          <a:xfrm>
            <a:off x="651607" y="2984884"/>
            <a:ext cx="64306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spcAft>
                <a:spcPts val="60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мы с вами сделаем вот такую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замечательную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аппликацию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«Мухомор».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14-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39319" y="2141640"/>
            <a:ext cx="3342451" cy="3823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182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59BDF-FE1D-48DF-8CFD-C9C5D5A11E23}"/>
              </a:ext>
            </a:extLst>
          </p:cNvPr>
          <p:cNvSpPr/>
          <p:nvPr/>
        </p:nvSpPr>
        <p:spPr>
          <a:xfrm>
            <a:off x="386080" y="1491710"/>
            <a:ext cx="11805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цветная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зелёного цвета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цветная бумага красного цвета 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цветной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картон.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Заготовки: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белая бумага.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Инструменты: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ножницы с закруглёнными концами;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клей-карандаш.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рисования: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фломастеры или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карандаши.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46963" y="587445"/>
            <a:ext cx="5412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нам понадобится?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F:\ПРЕЗЕНТАЦИЯ\JY0wMrULTs8RDyqodpXcXoBAEhmHLZGpQfG0r81p0FVgxUZTepOZvQLAAklzc1b1Doa7e1ShUGIEo3gM4z-TnLl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12652" y="3133945"/>
            <a:ext cx="4316770" cy="2855709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432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04307" y="445863"/>
            <a:ext cx="3644686" cy="676589"/>
          </a:xfrm>
        </p:spPr>
        <p:txBody>
          <a:bodyPr>
            <a:normAutofit/>
          </a:bodyPr>
          <a:lstStyle/>
          <a:p>
            <a:pPr lvl="0" algn="ctr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Ход работы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98597" y="1786839"/>
            <a:ext cx="6011420" cy="1985061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красной бумаги вырежьте круг диаметром 12 см.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одной стороны вырежьте на нём небольшой сектор.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14(7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78734" y="879294"/>
            <a:ext cx="3171825" cy="2784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78734" y="3857625"/>
            <a:ext cx="3240775" cy="27908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2456" y="4436287"/>
            <a:ext cx="56254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Соедините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склейте </a:t>
            </a: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края</a:t>
            </a:r>
          </a:p>
          <a:p>
            <a:pPr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оставшегося круга, чтобы</a:t>
            </a:r>
          </a:p>
          <a:p>
            <a:pPr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получился конус.</a:t>
            </a:r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6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5E58EB-BA06-46F6-A12A-194B0EDFF706}"/>
              </a:ext>
            </a:extLst>
          </p:cNvPr>
          <p:cNvSpPr/>
          <p:nvPr/>
        </p:nvSpPr>
        <p:spPr>
          <a:xfrm>
            <a:off x="382647" y="612309"/>
            <a:ext cx="510375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Из бумаги белого цвета</a:t>
            </a:r>
          </a:p>
          <a:p>
            <a:pPr lvl="0"/>
            <a:r>
              <a:rPr lang="ru-RU" sz="2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нарежьте кружочков, потом наклейте их на шляпу.</a:t>
            </a:r>
            <a:endParaRPr lang="ru-RU" sz="26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14-2(2)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1690" y="3751630"/>
            <a:ext cx="7437120" cy="306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419725" y="612309"/>
            <a:ext cx="648652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Для </a:t>
            </a:r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ножки мухомора </a:t>
            </a:r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вырежьте </a:t>
            </a:r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 белой бумаги прямоугольник размером 10 </a:t>
            </a:r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см х 12 </a:t>
            </a:r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см</a:t>
            </a:r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Склейте </a:t>
            </a:r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 него трубочку длиной 10 см</a:t>
            </a:r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Сделайте </a:t>
            </a:r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надрезы на ножке с двух сторон.</a:t>
            </a:r>
          </a:p>
        </p:txBody>
      </p:sp>
    </p:spTree>
    <p:extLst>
      <p:ext uri="{BB962C8B-B14F-4D97-AF65-F5344CB8AC3E}">
        <p14:creationId xmlns:p14="http://schemas.microsoft.com/office/powerpoint/2010/main" val="80702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F74DA-045B-4882-A58F-426647ECD2EE}"/>
              </a:ext>
            </a:extLst>
          </p:cNvPr>
          <p:cNvSpPr txBox="1"/>
          <p:nvPr/>
        </p:nvSpPr>
        <p:spPr>
          <a:xfrm>
            <a:off x="916856" y="1220829"/>
            <a:ext cx="644010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Для изготовления «юбочки» вырежьте прямоугольник размером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см х 10 см.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Сделайте на ней длинные надрезы с одной стороны,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завейте их с помощью ножниц вовнутрь.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Обклейте ножку гриба «юбочкой».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4" descr="14-3(1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6673" y="511477"/>
            <a:ext cx="3184301" cy="2703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14-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6673" y="3616341"/>
            <a:ext cx="3184301" cy="2781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49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1002729" y="1313706"/>
            <a:ext cx="6423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Ножку мухомора приклейте одной стороной к шляпке гриба, другой – к полянке из картона.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4" descr="14-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20929" y="435904"/>
            <a:ext cx="3485124" cy="297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 descr="14-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3329" y="3673876"/>
            <a:ext cx="3424458" cy="3051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002729" y="4507060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зелёной бумаги вырежьте кустики травы и приклейте около ножки гриба.</a:t>
            </a:r>
          </a:p>
        </p:txBody>
      </p:sp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CAE1E7-E4A4-436F-BACF-168B6EE4D271}"/>
              </a:ext>
            </a:extLst>
          </p:cNvPr>
          <p:cNvSpPr txBox="1"/>
          <p:nvPr/>
        </p:nvSpPr>
        <p:spPr>
          <a:xfrm>
            <a:off x="1110070" y="5431453"/>
            <a:ext cx="10338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аппликация </a:t>
            </a:r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«Мухомор» 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готова!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40229" y="546352"/>
            <a:ext cx="103980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6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5" descr="14-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24721" y="807962"/>
            <a:ext cx="3829050" cy="437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29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14572822</TotalTime>
  <Words>235</Words>
  <Application>Microsoft Office PowerPoint</Application>
  <PresentationFormat>Широкоэкранный</PresentationFormat>
  <Paragraphs>49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Ход работы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112</cp:revision>
  <dcterms:created xsi:type="dcterms:W3CDTF">2025-12-16T08:43:04Z</dcterms:created>
  <dcterms:modified xsi:type="dcterms:W3CDTF">2026-02-11T05:00:56Z</dcterms:modified>
</cp:coreProperties>
</file>