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7" r:id="rId1"/>
  </p:sldMasterIdLst>
  <p:notesMasterIdLst>
    <p:notesMasterId r:id="rId10"/>
  </p:notesMasterIdLst>
  <p:sldIdLst>
    <p:sldId id="256" r:id="rId2"/>
    <p:sldId id="257" r:id="rId3"/>
    <p:sldId id="268" r:id="rId4"/>
    <p:sldId id="258" r:id="rId5"/>
    <p:sldId id="271" r:id="rId6"/>
    <p:sldId id="272" r:id="rId7"/>
    <p:sldId id="273" r:id="rId8"/>
    <p:sldId id="27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CC"/>
    <a:srgbClr val="CCFF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58A7ED-1BE2-42A4-A425-7FD2F7B6BF26}" type="datetimeFigureOut">
              <a:rPr lang="ru-RU" smtClean="0"/>
              <a:t>11.02.2026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DF3A4A-0ECE-4A5F-8F61-CF7BE774AF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41888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DF3A4A-0ECE-4A5F-8F61-CF7BE774AF1D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14908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263F-8650-434A-BE1A-983980FE5DFD}" type="datetimeFigureOut">
              <a:rPr lang="ru-RU" smtClean="0"/>
              <a:pPr/>
              <a:t>11.02.2026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D1FB9-22A6-41A5-A006-99F25DAB6C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263F-8650-434A-BE1A-983980FE5DFD}" type="datetimeFigureOut">
              <a:rPr lang="ru-RU" smtClean="0"/>
              <a:pPr/>
              <a:t>11.02.2026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D1FB9-22A6-41A5-A006-99F25DAB6C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11785600" y="274641"/>
            <a:ext cx="36576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12800" y="274641"/>
            <a:ext cx="107696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263F-8650-434A-BE1A-983980FE5DFD}" type="datetimeFigureOut">
              <a:rPr lang="ru-RU" smtClean="0"/>
              <a:pPr/>
              <a:t>11.02.2026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D1FB9-22A6-41A5-A006-99F25DAB6C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263F-8650-434A-BE1A-983980FE5DFD}" type="datetimeFigureOut">
              <a:rPr lang="ru-RU" smtClean="0"/>
              <a:pPr/>
              <a:t>11.02.2026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D1FB9-22A6-41A5-A006-99F25DAB6CE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9513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263F-8650-434A-BE1A-983980FE5DFD}" type="datetimeFigureOut">
              <a:rPr lang="ru-RU" smtClean="0"/>
              <a:pPr/>
              <a:t>11.02.2026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D1FB9-22A6-41A5-A006-99F25DAB6C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263F-8650-434A-BE1A-983980FE5DFD}" type="datetimeFigureOut">
              <a:rPr lang="ru-RU" smtClean="0"/>
              <a:pPr/>
              <a:t>11.02.2026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D1FB9-22A6-41A5-A006-99F25DAB6C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128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82296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263F-8650-434A-BE1A-983980FE5DFD}" type="datetimeFigureOut">
              <a:rPr lang="ru-RU" smtClean="0"/>
              <a:pPr/>
              <a:t>11.02.2026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D1FB9-22A6-41A5-A006-99F25DAB6C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263F-8650-434A-BE1A-983980FE5DFD}" type="datetimeFigureOut">
              <a:rPr lang="ru-RU" smtClean="0"/>
              <a:pPr/>
              <a:t>11.02.2026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D1FB9-22A6-41A5-A006-99F25DAB6C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263F-8650-434A-BE1A-983980FE5DFD}" type="datetimeFigureOut">
              <a:rPr lang="ru-RU" smtClean="0"/>
              <a:pPr/>
              <a:t>11.02.2026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D1FB9-22A6-41A5-A006-99F25DAB6C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263F-8650-434A-BE1A-983980FE5DFD}" type="datetimeFigureOut">
              <a:rPr lang="ru-RU" smtClean="0"/>
              <a:pPr/>
              <a:t>11.02.2026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D1FB9-22A6-41A5-A006-99F25DAB6C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263F-8650-434A-BE1A-983980FE5DFD}" type="datetimeFigureOut">
              <a:rPr lang="ru-RU" smtClean="0"/>
              <a:pPr/>
              <a:t>11.02.2026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D1FB9-22A6-41A5-A006-99F25DAB6C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263F-8650-434A-BE1A-983980FE5DFD}" type="datetimeFigureOut">
              <a:rPr lang="ru-RU" smtClean="0"/>
              <a:pPr/>
              <a:t>11.02.2026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D1FB9-22A6-41A5-A006-99F25DAB6C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C7263F-8650-434A-BE1A-983980FE5DFD}" type="datetimeFigureOut">
              <a:rPr lang="ru-RU" smtClean="0"/>
              <a:pPr/>
              <a:t>11.02.2026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AD1FB9-22A6-41A5-A006-99F25DAB6CE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8" r:id="rId1"/>
    <p:sldLayoutId id="2147483839" r:id="rId2"/>
    <p:sldLayoutId id="2147483840" r:id="rId3"/>
    <p:sldLayoutId id="2147483841" r:id="rId4"/>
    <p:sldLayoutId id="2147483842" r:id="rId5"/>
    <p:sldLayoutId id="2147483843" r:id="rId6"/>
    <p:sldLayoutId id="2147483844" r:id="rId7"/>
    <p:sldLayoutId id="2147483845" r:id="rId8"/>
    <p:sldLayoutId id="2147483846" r:id="rId9"/>
    <p:sldLayoutId id="2147483847" r:id="rId10"/>
    <p:sldLayoutId id="2147483848" r:id="rId11"/>
    <p:sldLayoutId id="214748384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209CE1F-E328-446E-804D-6D11453E27CF}"/>
              </a:ext>
            </a:extLst>
          </p:cNvPr>
          <p:cNvSpPr/>
          <p:nvPr/>
        </p:nvSpPr>
        <p:spPr>
          <a:xfrm>
            <a:off x="1290320" y="325120"/>
            <a:ext cx="945896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Муниципальное бюджетное учреждение дополнительного образования </a:t>
            </a:r>
          </a:p>
          <a:p>
            <a:pPr algn="ctr"/>
            <a:r>
              <a:rPr lang="ru-RU" sz="14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«Центр внешкольной работы» 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305DD567-3C8E-46D2-A1D7-3195B07D2353}"/>
              </a:ext>
            </a:extLst>
          </p:cNvPr>
          <p:cNvSpPr/>
          <p:nvPr/>
        </p:nvSpPr>
        <p:spPr>
          <a:xfrm>
            <a:off x="6019800" y="3190232"/>
            <a:ext cx="540024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Для учащихся 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kumimoji="0" lang="ru-RU" sz="180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года обучения  по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дополнительной общеразвивающей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программе «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Весёлый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самоделкин</a:t>
            </a:r>
            <a:r>
              <a:rPr kumimoji="0" lang="ru-RU" sz="180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Возраст </a:t>
            </a:r>
            <a:r>
              <a:rPr kumimoji="0" lang="ru-RU" sz="180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4 – </a:t>
            </a:r>
            <a:r>
              <a:rPr lang="ru-RU" noProof="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4,5</a:t>
            </a:r>
            <a:r>
              <a:rPr kumimoji="0" lang="ru-RU" sz="180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года</a:t>
            </a:r>
          </a:p>
          <a:p>
            <a:pPr lvl="0" algn="r"/>
            <a:endParaRPr lang="ru-RU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r"/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Педагог дополнительного образования</a:t>
            </a:r>
          </a:p>
          <a:p>
            <a:pPr lvl="0" algn="r"/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Попова Алина Семёновна</a:t>
            </a:r>
            <a:r>
              <a:rPr lang="ru-RU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2031818-2993-4CCB-8B4F-C09C4D7A2B55}"/>
              </a:ext>
            </a:extLst>
          </p:cNvPr>
          <p:cNvSpPr/>
          <p:nvPr/>
        </p:nvSpPr>
        <p:spPr>
          <a:xfrm>
            <a:off x="4001636" y="6021292"/>
            <a:ext cx="388506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ru-RU" sz="14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г. Петропавловск-Камчатский</a:t>
            </a:r>
          </a:p>
          <a:p>
            <a:pPr algn="ctr"/>
            <a:r>
              <a:rPr lang="ru-RU" sz="14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2026 г.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E94DA6DE-5E2C-449F-8097-DA882DF5376A}"/>
              </a:ext>
            </a:extLst>
          </p:cNvPr>
          <p:cNvSpPr/>
          <p:nvPr/>
        </p:nvSpPr>
        <p:spPr>
          <a:xfrm>
            <a:off x="513288" y="1265573"/>
            <a:ext cx="10668000" cy="12779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36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Задание  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36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«Аппликация  «</a:t>
            </a:r>
            <a:r>
              <a:rPr lang="ru-RU" sz="3600" b="1" dirty="0" smtClean="0">
                <a:solidFill>
                  <a:schemeClr val="accent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Весёлая пчёлка</a:t>
            </a:r>
            <a:r>
              <a:rPr lang="ru-RU" sz="3600" b="1" dirty="0" smtClean="0">
                <a:solidFill>
                  <a:schemeClr val="accent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  <a:endParaRPr lang="ru-RU" sz="2800" b="1" dirty="0">
              <a:solidFill>
                <a:schemeClr val="accent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Picture 5" descr="7449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88163" y="2960720"/>
            <a:ext cx="4016414" cy="30108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43619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0C51CFF-F77E-48C8-A6E2-6E1944A3FC25}"/>
              </a:ext>
            </a:extLst>
          </p:cNvPr>
          <p:cNvSpPr/>
          <p:nvPr/>
        </p:nvSpPr>
        <p:spPr>
          <a:xfrm>
            <a:off x="860612" y="845710"/>
            <a:ext cx="1032115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Здравствуйте, уважаемые родители и дети!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DBA7AC79-71B7-4AB3-B218-FE01E9F97CF6}"/>
              </a:ext>
            </a:extLst>
          </p:cNvPr>
          <p:cNvSpPr/>
          <p:nvPr/>
        </p:nvSpPr>
        <p:spPr>
          <a:xfrm>
            <a:off x="1004991" y="2154163"/>
            <a:ext cx="612732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buClr>
                <a:srgbClr val="5FCBEF"/>
              </a:buClr>
              <a:buSzPct val="80000"/>
              <a:buFont typeface="Wingdings 3" charset="2"/>
              <a:buNone/>
              <a:tabLst/>
              <a:defRPr/>
            </a:pP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Сегодня мы с вами сделаем вот такую замечательную 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аппликацию «Весёлая пчёлка».</a:t>
            </a:r>
            <a:endParaRPr lang="ru-RU" sz="28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87043" y="2279292"/>
            <a:ext cx="4017612" cy="3011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1822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7B059BDF-FE1D-48DF-8CFD-C9C5D5A11E23}"/>
              </a:ext>
            </a:extLst>
          </p:cNvPr>
          <p:cNvSpPr/>
          <p:nvPr/>
        </p:nvSpPr>
        <p:spPr>
          <a:xfrm>
            <a:off x="386080" y="1491710"/>
            <a:ext cx="1180592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SzPts val="1000"/>
              <a:tabLst>
                <a:tab pos="457200" algn="l"/>
              </a:tabLst>
            </a:pPr>
            <a:r>
              <a:rPr lang="ru-RU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Основа:</a:t>
            </a: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 marL="457200" lvl="0" indent="-457200"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бумага жёлтого цвета</a:t>
            </a:r>
          </a:p>
          <a:p>
            <a:pPr marL="457200" lvl="0" indent="-457200"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бумага чёрного цвета </a:t>
            </a:r>
          </a:p>
          <a:p>
            <a:pPr marL="457200" lvl="0" indent="-457200"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бумага оранжевого цвета</a:t>
            </a:r>
            <a:endParaRPr lang="ru-RU" sz="28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457200" lvl="0" indent="-457200"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цветной картон синего цвета .</a:t>
            </a:r>
            <a:endParaRPr lang="ru-RU" sz="28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>
              <a:buSzPts val="1000"/>
              <a:tabLst>
                <a:tab pos="457200" algn="l"/>
              </a:tabLst>
            </a:pPr>
            <a:r>
              <a:rPr lang="ru-RU" sz="28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Заготовки:</a:t>
            </a: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 marL="457200" lvl="0" indent="-457200"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белая бумага.</a:t>
            </a:r>
          </a:p>
          <a:p>
            <a:pPr lvl="0">
              <a:buSzPts val="1000"/>
              <a:tabLst>
                <a:tab pos="457200" algn="l"/>
              </a:tabLst>
            </a:pPr>
            <a:r>
              <a:rPr lang="ru-RU" sz="28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Инструменты:</a:t>
            </a: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 marL="457200" lvl="0" indent="-457200"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ножницы с закруглёнными концами; </a:t>
            </a:r>
          </a:p>
          <a:p>
            <a:pPr marL="457200" lvl="0" indent="-457200"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клей-карандаш.</a:t>
            </a:r>
          </a:p>
          <a:p>
            <a:pPr lvl="0">
              <a:buSzPts val="1000"/>
              <a:tabLst>
                <a:tab pos="457200" algn="l"/>
              </a:tabLst>
            </a:pPr>
            <a:r>
              <a:rPr lang="ru-RU" sz="28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Для </a:t>
            </a:r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рисования:</a:t>
            </a: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 marL="457200" lvl="0" indent="-457200"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фломастеры или 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карандаши.</a:t>
            </a:r>
            <a:endParaRPr lang="ru-RU" sz="28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46963" y="587445"/>
            <a:ext cx="541270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buSzPts val="1000"/>
              <a:tabLst>
                <a:tab pos="457200" algn="l"/>
              </a:tabLst>
            </a:pPr>
            <a:r>
              <a:rPr lang="ru-RU" sz="3600" b="1" dirty="0">
                <a:solidFill>
                  <a:schemeClr val="accent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Что нам понадобится?</a:t>
            </a:r>
            <a:endParaRPr lang="ru-RU" sz="3600" b="1" dirty="0">
              <a:solidFill>
                <a:schemeClr val="accent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2" descr="F:\ПРЕЗЕНТАЦИЯ\JY0wMrULTs8RDyqodpXcXoBAEhmHLZGpQfG0r81p0FVgxUZTepOZvQLAAklzc1b1Doa7e1ShUGIEo3gM4z-TnLli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356492" y="1914745"/>
            <a:ext cx="4316770" cy="2855709"/>
          </a:xfrm>
          <a:prstGeom prst="rect">
            <a:avLst/>
          </a:prstGeom>
          <a:ln w="38100" cap="sq">
            <a:solidFill>
              <a:srgbClr val="FFFF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854320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604307" y="445863"/>
            <a:ext cx="3644686" cy="676589"/>
          </a:xfrm>
        </p:spPr>
        <p:txBody>
          <a:bodyPr>
            <a:normAutofit/>
          </a:bodyPr>
          <a:lstStyle/>
          <a:p>
            <a:pPr lvl="0" algn="ctr"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ru-RU" sz="3600" b="1" dirty="0">
                <a:solidFill>
                  <a:schemeClr val="accent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Ход работы </a:t>
            </a:r>
            <a:endParaRPr lang="ru-RU" sz="36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656800" y="1595249"/>
            <a:ext cx="6011420" cy="4343537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Из бумаги желтого и черного цвета вырезаем по два круга.</a:t>
            </a:r>
            <a:endParaRPr lang="ru-RU" sz="28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endParaRPr lang="ru-RU" sz="2800" dirty="0" smtClean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endParaRPr lang="ru-RU" sz="2800" dirty="0" smtClean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endParaRPr lang="ru-RU" sz="2800" dirty="0" smtClean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endParaRPr lang="ru-RU" sz="28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 descr="744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463842" y="872727"/>
            <a:ext cx="3585959" cy="2688125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63843" y="3767017"/>
            <a:ext cx="3688400" cy="2767824"/>
          </a:xfrm>
          <a:prstGeom prst="rect">
            <a:avLst/>
          </a:prstGeom>
          <a:ln>
            <a:solidFill>
              <a:srgbClr val="0070C0"/>
            </a:solidFill>
          </a:ln>
        </p:spPr>
      </p:pic>
      <p:sp>
        <p:nvSpPr>
          <p:cNvPr id="3" name="Прямоугольник 2"/>
          <p:cNvSpPr/>
          <p:nvPr/>
        </p:nvSpPr>
        <p:spPr>
          <a:xfrm>
            <a:off x="189297" y="3412521"/>
            <a:ext cx="60960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pPr lvl="1">
              <a:buSzPts val="1000"/>
              <a:tabLst>
                <a:tab pos="914400" algn="l"/>
              </a:tabLst>
            </a:pPr>
            <a:r>
              <a:rPr lang="ru-RU" sz="2800" dirty="0">
                <a:solidFill>
                  <a:srgbClr val="9BBB59">
                    <a:lumMod val="50000"/>
                  </a:srgb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2. Затем берём картон голубого </a:t>
            </a:r>
            <a:r>
              <a:rPr lang="ru-RU" sz="2800" dirty="0" smtClean="0">
                <a:solidFill>
                  <a:srgbClr val="9BBB59">
                    <a:lumMod val="50000"/>
                  </a:srgb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цвета </a:t>
            </a:r>
            <a:r>
              <a:rPr lang="ru-RU" sz="2800" dirty="0">
                <a:solidFill>
                  <a:srgbClr val="9BBB59">
                    <a:lumMod val="50000"/>
                  </a:srgb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 приклеиваем эти круглые заготовки на фон. Сначала приклеиваем чёрный </a:t>
            </a:r>
            <a:r>
              <a:rPr lang="ru-RU" sz="2800" dirty="0" smtClean="0">
                <a:solidFill>
                  <a:srgbClr val="9BBB59">
                    <a:lumMod val="50000"/>
                  </a:srgb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круг, а </a:t>
            </a:r>
            <a:r>
              <a:rPr lang="ru-RU" sz="2800" dirty="0">
                <a:solidFill>
                  <a:srgbClr val="9BBB59">
                    <a:lumMod val="50000"/>
                  </a:srgb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затем жёлтый. </a:t>
            </a:r>
          </a:p>
        </p:txBody>
      </p:sp>
    </p:spTree>
    <p:extLst>
      <p:ext uri="{BB962C8B-B14F-4D97-AF65-F5344CB8AC3E}">
        <p14:creationId xmlns:p14="http://schemas.microsoft.com/office/powerpoint/2010/main" val="4261869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9A5E58EB-BA06-46F6-A12A-194B0EDFF706}"/>
              </a:ext>
            </a:extLst>
          </p:cNvPr>
          <p:cNvSpPr/>
          <p:nvPr/>
        </p:nvSpPr>
        <p:spPr>
          <a:xfrm>
            <a:off x="550588" y="3818406"/>
            <a:ext cx="5767137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4. Оформим голову пчёлки.</a:t>
            </a:r>
          </a:p>
          <a:p>
            <a:pPr lvl="0"/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Для этого на белых кружочках рисуем глазки, приклеиваем их,</a:t>
            </a:r>
          </a:p>
          <a:p>
            <a:pPr lvl="0"/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 красным фломастером рисуем улыбающийся ротик.</a:t>
            </a:r>
            <a:endParaRPr lang="ru-RU" sz="28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5" descr="7444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427908" y="673692"/>
            <a:ext cx="3537448" cy="2651760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</p:spPr>
      </p:pic>
      <p:pic>
        <p:nvPicPr>
          <p:cNvPr id="6" name="Picture 5" descr="7446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427908" y="3730210"/>
            <a:ext cx="3537448" cy="2651760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>
            <a:off x="550588" y="776332"/>
            <a:ext cx="60960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ru-RU" sz="2800" dirty="0">
                <a:solidFill>
                  <a:srgbClr val="9BBB59">
                    <a:lumMod val="50000"/>
                  </a:srgb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3. Для крылышек пчёлки </a:t>
            </a:r>
            <a:r>
              <a:rPr lang="ru-RU" sz="2800" dirty="0" smtClean="0">
                <a:solidFill>
                  <a:srgbClr val="9BBB59">
                    <a:lumMod val="50000"/>
                  </a:srgb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берём белый </a:t>
            </a:r>
            <a:r>
              <a:rPr lang="ru-RU" sz="2800" dirty="0">
                <a:solidFill>
                  <a:srgbClr val="9BBB59">
                    <a:lumMod val="50000"/>
                  </a:srgb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круг и делим его ножницами </a:t>
            </a:r>
            <a:r>
              <a:rPr lang="ru-RU" sz="2800" dirty="0" smtClean="0">
                <a:solidFill>
                  <a:srgbClr val="9BBB59">
                    <a:lumMod val="50000"/>
                  </a:srgb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пополам.</a:t>
            </a:r>
          </a:p>
          <a:p>
            <a:pPr lvl="0"/>
            <a:r>
              <a:rPr lang="ru-RU" sz="2800" dirty="0" smtClean="0">
                <a:solidFill>
                  <a:srgbClr val="9BBB59">
                    <a:lumMod val="50000"/>
                  </a:srgb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Готовые </a:t>
            </a:r>
            <a:r>
              <a:rPr lang="ru-RU" sz="2800" dirty="0">
                <a:solidFill>
                  <a:srgbClr val="9BBB59">
                    <a:lumMod val="50000"/>
                  </a:srgb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крылышки приклеиваем поверх жёлтой круглой заготовки .</a:t>
            </a:r>
          </a:p>
        </p:txBody>
      </p:sp>
    </p:spTree>
    <p:extLst>
      <p:ext uri="{BB962C8B-B14F-4D97-AF65-F5344CB8AC3E}">
        <p14:creationId xmlns:p14="http://schemas.microsoft.com/office/powerpoint/2010/main" val="807029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4FF74DA-045B-4882-A58F-426647ECD2EE}"/>
              </a:ext>
            </a:extLst>
          </p:cNvPr>
          <p:cNvSpPr txBox="1"/>
          <p:nvPr/>
        </p:nvSpPr>
        <p:spPr>
          <a:xfrm>
            <a:off x="752926" y="896878"/>
            <a:ext cx="6440107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buSzPts val="1000"/>
              <a:tabLst>
                <a:tab pos="914400" algn="l"/>
              </a:tabLst>
            </a:pP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5. 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Чёрным фломастером нарисуем лапки пчёлке.</a:t>
            </a:r>
          </a:p>
          <a:p>
            <a:pPr marL="0" lvl="1">
              <a:buSzPts val="1000"/>
              <a:tabLst>
                <a:tab pos="914400" algn="l"/>
              </a:tabLst>
            </a:pPr>
            <a:endParaRPr lang="ru-RU" sz="28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lvl="1">
              <a:buSzPts val="1000"/>
              <a:tabLst>
                <a:tab pos="914400" algn="l"/>
              </a:tabLst>
            </a:pP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6. В лапках она будет нести ведёрко.</a:t>
            </a:r>
          </a:p>
          <a:p>
            <a:pPr marL="0" lvl="1">
              <a:buSzPts val="1000"/>
              <a:tabLst>
                <a:tab pos="914400" algn="l"/>
              </a:tabLst>
            </a:pP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Берём бумагу оранжевого цвета и рисуем на ней  геометрическую фигуру трапецию. Это ведёрко</a:t>
            </a:r>
          </a:p>
          <a:p>
            <a:pPr marL="0" lvl="1">
              <a:buSzPts val="1000"/>
              <a:tabLst>
                <a:tab pos="914400" algn="l"/>
              </a:tabLst>
            </a:pPr>
            <a:endParaRPr lang="ru-RU" sz="28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lvl="1">
              <a:buSzPts val="1000"/>
              <a:tabLst>
                <a:tab pos="914400" algn="l"/>
              </a:tabLst>
            </a:pP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7. 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Вырезаем ведёрко и приклеиваем чуть ниже лапок.</a:t>
            </a:r>
          </a:p>
          <a:p>
            <a:pPr marL="0" lvl="1">
              <a:buSzPts val="1000"/>
              <a:tabLst>
                <a:tab pos="914400" algn="l"/>
              </a:tabLst>
            </a:pP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Черным фломастером рисуем ручку ведерка.</a:t>
            </a:r>
            <a:endParaRPr lang="ru-RU" sz="28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8" name="Picture 5" descr="7448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514924" y="1951027"/>
            <a:ext cx="4208343" cy="3154680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74904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AA7B3AC-9D24-488F-B5C8-C82DE6043649}"/>
              </a:ext>
            </a:extLst>
          </p:cNvPr>
          <p:cNvSpPr txBox="1"/>
          <p:nvPr/>
        </p:nvSpPr>
        <p:spPr>
          <a:xfrm>
            <a:off x="810182" y="731512"/>
            <a:ext cx="642394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8. 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белой бумаге рисуем облака.</a:t>
            </a:r>
          </a:p>
          <a:p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Вырезаем их и приклеиваем на голубой фон – небо.</a:t>
            </a:r>
            <a:endParaRPr lang="ru-RU" sz="28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7" descr="C:\Users\Elena\Desktop\Занятие 1 Смышленыш       Овечка\m0FmEGGf--M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301760" y="629710"/>
            <a:ext cx="2895897" cy="2450374"/>
          </a:xfrm>
          <a:prstGeom prst="rect">
            <a:avLst/>
          </a:prstGeom>
          <a:ln w="3175" cap="sq">
            <a:solidFill>
              <a:srgbClr val="0070C0"/>
            </a:solidFill>
            <a:prstDash val="solid"/>
            <a:miter lim="800000"/>
          </a:ln>
          <a:effectLst/>
        </p:spPr>
      </p:pic>
      <p:pic>
        <p:nvPicPr>
          <p:cNvPr id="13" name="Picture 5" descr="7449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64490" y="3522846"/>
            <a:ext cx="3762232" cy="2820264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>
            <a:off x="810182" y="3893970"/>
            <a:ext cx="6096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ru-RU" sz="2800" dirty="0" smtClean="0">
                <a:solidFill>
                  <a:srgbClr val="9BBB59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9. Жёлтым фломастером нарисуем капельки мёда, </a:t>
            </a:r>
            <a:r>
              <a:rPr lang="ru-RU" sz="2800" dirty="0">
                <a:solidFill>
                  <a:srgbClr val="9BBB59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который несёт наша пчёлка.</a:t>
            </a:r>
          </a:p>
        </p:txBody>
      </p:sp>
    </p:spTree>
    <p:extLst>
      <p:ext uri="{BB962C8B-B14F-4D97-AF65-F5344CB8AC3E}">
        <p14:creationId xmlns:p14="http://schemas.microsoft.com/office/powerpoint/2010/main" val="30304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548751" y="892862"/>
            <a:ext cx="1039803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800" dirty="0" smtClean="0">
                <a:solidFill>
                  <a:srgbClr val="9BBB59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Наша красивая аппликация «Весёлая пчёлка» готова.</a:t>
            </a:r>
            <a:endParaRPr lang="ru-RU" sz="2600" dirty="0">
              <a:solidFill>
                <a:srgbClr val="9BBB59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5" descr="7449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860471" y="2431492"/>
            <a:ext cx="4675937" cy="3505200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42998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7276931</TotalTime>
  <Words>246</Words>
  <Application>Microsoft Office PowerPoint</Application>
  <PresentationFormat>Широкоэкранный</PresentationFormat>
  <Paragraphs>50</Paragraphs>
  <Slides>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Times New Roman</vt:lpstr>
      <vt:lpstr>Wingdings 3</vt:lpstr>
      <vt:lpstr>Тема Office</vt:lpstr>
      <vt:lpstr>Презентация PowerPoint</vt:lpstr>
      <vt:lpstr>Презентация PowerPoint</vt:lpstr>
      <vt:lpstr>Презентация PowerPoint</vt:lpstr>
      <vt:lpstr>Ход работы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Оля</dc:creator>
  <cp:lastModifiedBy>Евгений</cp:lastModifiedBy>
  <cp:revision>112</cp:revision>
  <dcterms:created xsi:type="dcterms:W3CDTF">2025-12-16T08:43:04Z</dcterms:created>
  <dcterms:modified xsi:type="dcterms:W3CDTF">2026-02-11T05:00:40Z</dcterms:modified>
</cp:coreProperties>
</file>