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6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6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0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0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1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9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6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2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6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A31260-0E20-4B68-AF1A-598922AF4DD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D90409-A9BA-4178-BDB9-880EE19F871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6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493F6A-5B29-4177-97E4-ED9AA830D163}"/>
              </a:ext>
            </a:extLst>
          </p:cNvPr>
          <p:cNvSpPr txBox="1"/>
          <p:nvPr/>
        </p:nvSpPr>
        <p:spPr>
          <a:xfrm>
            <a:off x="1889760" y="193040"/>
            <a:ext cx="844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B74887-7568-4D4C-B9E3-051DA5A80E91}"/>
              </a:ext>
            </a:extLst>
          </p:cNvPr>
          <p:cNvSpPr/>
          <p:nvPr/>
        </p:nvSpPr>
        <p:spPr>
          <a:xfrm>
            <a:off x="6477801" y="2712720"/>
            <a:ext cx="5368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1-3 года обучения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«Флористическая мозаика»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Гура Ольга Анатольевна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9E4C9-A0FB-4641-8642-1F9D7B7A3063}"/>
              </a:ext>
            </a:extLst>
          </p:cNvPr>
          <p:cNvSpPr txBox="1"/>
          <p:nvPr/>
        </p:nvSpPr>
        <p:spPr>
          <a:xfrm>
            <a:off x="726440" y="716260"/>
            <a:ext cx="10739120" cy="16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«Мастерская новогоднего волшебства»</a:t>
            </a: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Задание</a:t>
            </a: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«Ёлочная игрушка «Лошадка»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FCC1EF-D656-4DFA-814D-BADF246F1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320" y="2712720"/>
            <a:ext cx="5024935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3B3352-C9FE-49A7-AAA8-89E5A1976EAA}"/>
              </a:ext>
            </a:extLst>
          </p:cNvPr>
          <p:cNvSpPr/>
          <p:nvPr/>
        </p:nvSpPr>
        <p:spPr>
          <a:xfrm>
            <a:off x="3746764" y="6334780"/>
            <a:ext cx="5207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Петропавловск –Камчатский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1111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BA6163-AF71-4FB7-8A45-B6B2CE2CF01B}"/>
              </a:ext>
            </a:extLst>
          </p:cNvPr>
          <p:cNvSpPr/>
          <p:nvPr/>
        </p:nvSpPr>
        <p:spPr>
          <a:xfrm>
            <a:off x="1991360" y="172720"/>
            <a:ext cx="845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следующего занятия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DC1B35-B7F1-48BE-9DEE-BCA639D206B6}"/>
              </a:ext>
            </a:extLst>
          </p:cNvPr>
          <p:cNvSpPr/>
          <p:nvPr/>
        </p:nvSpPr>
        <p:spPr>
          <a:xfrm>
            <a:off x="241568" y="819956"/>
            <a:ext cx="857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Будем создавать эксклюзивную ёлочку!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7D04E4-EB12-4553-9AB1-53BA555ECA00}"/>
              </a:ext>
            </a:extLst>
          </p:cNvPr>
          <p:cNvSpPr/>
          <p:nvPr/>
        </p:nvSpPr>
        <p:spPr>
          <a:xfrm>
            <a:off x="160288" y="1384445"/>
            <a:ext cx="873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уникально! Такой игрушки точно ни у кого больше не будет.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Это творчество! Вы можете реализовать любую свою идею.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Это экологично! Мы дарим вторую жизнь старым материалам.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Это душевно! Самодельная игрушка хранит тепло ваших рук и становится семейной реликвией.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•	Это отличный подарок! Лучший подарок — сделанный с душой.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Подготовьте природные материалы: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шишки, веточки, жёлуди, грецкие орехи,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палочки корицы, сушеные дольки апельсина.</a:t>
            </a:r>
          </a:p>
          <a:p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A2DDC3-D175-4D78-8EFD-28BEC2F63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7249" y="1289961"/>
            <a:ext cx="2594462" cy="363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D5BE21-8049-4963-8292-8258B21731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304" y="3227189"/>
            <a:ext cx="2545893" cy="339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38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FEBB4A-D797-4CA4-BB4B-1E506B6148C3}"/>
              </a:ext>
            </a:extLst>
          </p:cNvPr>
          <p:cNvSpPr/>
          <p:nvPr/>
        </p:nvSpPr>
        <p:spPr>
          <a:xfrm>
            <a:off x="5648960" y="1300480"/>
            <a:ext cx="603504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Здравствуйте ребята!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Приближается чудесный праздник — Новый год!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Символ предстоящего 2026 года — огненная  лошадь.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Сегодня мы  изготовим лошадку из фетра, которая может стать приятным подарком для ваших близких и друзей.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96C8AC-44B9-487C-8BA1-541FAA0488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35" y="259883"/>
            <a:ext cx="4247553" cy="57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3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D9DAD2-F8DB-4FF7-9DF0-FB7A136508FA}"/>
              </a:ext>
            </a:extLst>
          </p:cNvPr>
          <p:cNvSpPr/>
          <p:nvPr/>
        </p:nvSpPr>
        <p:spPr>
          <a:xfrm>
            <a:off x="6800430" y="1434497"/>
            <a:ext cx="491476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фетр 20х10 см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шаблон из картона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нитки контрастного цвета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бисер, пайетки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наполнитель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синтепух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ленточка для подвешивания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игла для шитья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ножницы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D1C5AF-A2D9-4177-B9D2-952A26E7DC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01461" y="1310759"/>
            <a:ext cx="5898977" cy="423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BEEE0-FD27-4326-97BB-0727211DA72A}"/>
              </a:ext>
            </a:extLst>
          </p:cNvPr>
          <p:cNvSpPr txBox="1"/>
          <p:nvPr/>
        </p:nvSpPr>
        <p:spPr>
          <a:xfrm>
            <a:off x="1209040" y="335280"/>
            <a:ext cx="903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208184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E93239-4CC4-42BE-AC28-F2F39F3BD1B9}"/>
              </a:ext>
            </a:extLst>
          </p:cNvPr>
          <p:cNvSpPr/>
          <p:nvPr/>
        </p:nvSpPr>
        <p:spPr>
          <a:xfrm>
            <a:off x="7030453" y="2436261"/>
            <a:ext cx="441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основа — 2 детали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грива — 1 деталь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хвост — 1 деталь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CD741-A7C9-40C0-ADC1-30CC92D6C183}"/>
              </a:ext>
            </a:extLst>
          </p:cNvPr>
          <p:cNvSpPr txBox="1"/>
          <p:nvPr/>
        </p:nvSpPr>
        <p:spPr>
          <a:xfrm>
            <a:off x="2197233" y="537945"/>
            <a:ext cx="726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Выкройка лошадки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820884-3BF1-4289-A4AC-B3B22B69E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642" y="1534793"/>
            <a:ext cx="6035040" cy="378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93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8E63A9-BF01-4B93-BDB8-DB93EEFB12E0}"/>
              </a:ext>
            </a:extLst>
          </p:cNvPr>
          <p:cNvSpPr/>
          <p:nvPr/>
        </p:nvSpPr>
        <p:spPr>
          <a:xfrm>
            <a:off x="5516400" y="1300479"/>
            <a:ext cx="6062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Обведите детали на фетре по шаблону  (2 детали туловище).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 Гриву и хвост по 1 детали.</a:t>
            </a:r>
          </a:p>
          <a:p>
            <a:pPr marL="457200" indent="-457200" algn="just">
              <a:spcAft>
                <a:spcPts val="1200"/>
              </a:spcAft>
              <a:buAutoNum type="arabicPeriod" startAt="3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Вырежьте все  детали. 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Можно все детали выполнить одним цветом, а можно для гривы и хвоста использовать другой цвет. 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Силуэт должен быть простым с плавными округлыми контурами, так шов получится аккуратнее.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94A081-8948-4452-9CF7-0412BC226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6"/>
          <a:stretch/>
        </p:blipFill>
        <p:spPr>
          <a:xfrm>
            <a:off x="450522" y="494649"/>
            <a:ext cx="4616022" cy="268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A634B-CE5F-4E61-B5F1-91C5F0260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22" y="3301422"/>
            <a:ext cx="4616022" cy="267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E35DDE-C655-4EAF-BB70-E6C4D6AEEB5F}"/>
              </a:ext>
            </a:extLst>
          </p:cNvPr>
          <p:cNvSpPr/>
          <p:nvPr/>
        </p:nvSpPr>
        <p:spPr>
          <a:xfrm>
            <a:off x="4392418" y="494649"/>
            <a:ext cx="546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	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 </a:t>
            </a:r>
          </a:p>
        </p:txBody>
      </p:sp>
    </p:spTree>
    <p:extLst>
      <p:ext uri="{BB962C8B-B14F-4D97-AF65-F5344CB8AC3E}">
        <p14:creationId xmlns:p14="http://schemas.microsoft.com/office/powerpoint/2010/main" val="255813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CFF51E-445A-4624-8A88-D464D89E31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835301" y="1620635"/>
            <a:ext cx="5985703" cy="324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C51B24-6AC9-4E90-94FF-7FDE729052A1}"/>
              </a:ext>
            </a:extLst>
          </p:cNvPr>
          <p:cNvSpPr/>
          <p:nvPr/>
        </p:nvSpPr>
        <p:spPr>
          <a:xfrm>
            <a:off x="4435107" y="4315861"/>
            <a:ext cx="57607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Сделайте надрезы на деталях гривы и хвоста, не доходя до края 5 мм.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Срежьте уголки надрезов на гриве.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FA04A8-941A-47A6-B575-41A6339462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0540" y="336885"/>
            <a:ext cx="4731943" cy="361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145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5773E3-9312-471B-ACCF-47A03B9C23B1}"/>
              </a:ext>
            </a:extLst>
          </p:cNvPr>
          <p:cNvSpPr/>
          <p:nvPr/>
        </p:nvSpPr>
        <p:spPr>
          <a:xfrm>
            <a:off x="5354320" y="1005840"/>
            <a:ext cx="5364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6. Пришейте гриву и хвост на одной из деталей.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EA371-4EE0-4FED-A5B3-F28C17B85F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160" y="244707"/>
            <a:ext cx="3891280" cy="285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FB1A5B-9C3F-467A-9051-5F96F99100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160" y="3335991"/>
            <a:ext cx="3891280" cy="28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07FF87-165E-4E69-BA45-C3309893A1F5}"/>
              </a:ext>
            </a:extLst>
          </p:cNvPr>
          <p:cNvSpPr/>
          <p:nvPr/>
        </p:nvSpPr>
        <p:spPr>
          <a:xfrm>
            <a:off x="5283200" y="3617514"/>
            <a:ext cx="64820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7. На обеих деталях основы пришейте глаз, украшение на спинку.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Ленточку пришейте к одной из деталей, лучше в районе спины, чтобы лошадка висела ровно.</a:t>
            </a:r>
          </a:p>
        </p:txBody>
      </p:sp>
    </p:spTree>
    <p:extLst>
      <p:ext uri="{BB962C8B-B14F-4D97-AF65-F5344CB8AC3E}">
        <p14:creationId xmlns:p14="http://schemas.microsoft.com/office/powerpoint/2010/main" val="321957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C3C13B-6AAB-4DFA-8821-BF811D3EB5C8}"/>
              </a:ext>
            </a:extLst>
          </p:cNvPr>
          <p:cNvSpPr/>
          <p:nvPr/>
        </p:nvSpPr>
        <p:spPr>
          <a:xfrm>
            <a:off x="5801360" y="863600"/>
            <a:ext cx="502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8. Сложите детали вместе и сшейте петельным швом.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9. Оставляем промежуток на брюшке.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10. Набиваем игрушку наполнителем.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Поможет зубочистка или карандаш.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8227B1-CEBB-4D38-8149-98EFC32AA5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75898" y="238041"/>
            <a:ext cx="4031381" cy="293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64C746-EB96-40F6-A4E2-CE82C2485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898" y="3220877"/>
            <a:ext cx="4031382" cy="305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83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D454DA-BE93-44B4-971E-0D209DE29B88}"/>
              </a:ext>
            </a:extLst>
          </p:cNvPr>
          <p:cNvSpPr/>
          <p:nvPr/>
        </p:nvSpPr>
        <p:spPr>
          <a:xfrm>
            <a:off x="4361314" y="524126"/>
            <a:ext cx="56997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10. Зашиваем отверстие.</a:t>
            </a:r>
          </a:p>
          <a:p>
            <a:pPr>
              <a:spcAft>
                <a:spcPts val="12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Игрушка готова!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CB1F63-E7B0-422E-AD5C-802C0F65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70" y="159579"/>
            <a:ext cx="3474870" cy="326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7E5A0-E8A8-404D-83E0-CDFED01E10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70" y="3429000"/>
            <a:ext cx="3581273" cy="304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11927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</TotalTime>
  <Words>284</Words>
  <Application>Microsoft Office PowerPoint</Application>
  <PresentationFormat>Широкоэкранный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18</cp:revision>
  <dcterms:created xsi:type="dcterms:W3CDTF">2025-12-08T22:54:27Z</dcterms:created>
  <dcterms:modified xsi:type="dcterms:W3CDTF">2025-12-09T07:27:00Z</dcterms:modified>
</cp:coreProperties>
</file>