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5" r:id="rId3"/>
    <p:sldId id="264" r:id="rId4"/>
    <p:sldId id="266" r:id="rId5"/>
    <p:sldId id="267" r:id="rId6"/>
    <p:sldId id="268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6A2E7-A347-4087-B07B-8DC35E4158F3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187A-F47C-441B-9A9F-417B4888E7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49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6A2E7-A347-4087-B07B-8DC35E4158F3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187A-F47C-441B-9A9F-417B4888E7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539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6A2E7-A347-4087-B07B-8DC35E4158F3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187A-F47C-441B-9A9F-417B4888E7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592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6A2E7-A347-4087-B07B-8DC35E4158F3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187A-F47C-441B-9A9F-417B4888E7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027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6A2E7-A347-4087-B07B-8DC35E4158F3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187A-F47C-441B-9A9F-417B4888E7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81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6A2E7-A347-4087-B07B-8DC35E4158F3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187A-F47C-441B-9A9F-417B4888E7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39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6A2E7-A347-4087-B07B-8DC35E4158F3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187A-F47C-441B-9A9F-417B4888E7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10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6A2E7-A347-4087-B07B-8DC35E4158F3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187A-F47C-441B-9A9F-417B4888E7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797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6A2E7-A347-4087-B07B-8DC35E4158F3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187A-F47C-441B-9A9F-417B4888E7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576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6A2E7-A347-4087-B07B-8DC35E4158F3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187A-F47C-441B-9A9F-417B4888E7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92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6A2E7-A347-4087-B07B-8DC35E4158F3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187A-F47C-441B-9A9F-417B4888E7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6245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>
                <a:lumMod val="50000"/>
                <a:lumOff val="50000"/>
              </a:schemeClr>
            </a:gs>
            <a:gs pos="30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6A2E7-A347-4087-B07B-8DC35E4158F3}" type="datetimeFigureOut">
              <a:rPr lang="ru-RU" smtClean="0"/>
              <a:t>09.12.2025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A187A-F47C-441B-9A9F-417B4888E7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512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0197" y="105335"/>
            <a:ext cx="11971606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«Центр внешкольной работы»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Задание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«Комплекс упражнений на растяжку»</a:t>
            </a:r>
          </a:p>
          <a:p>
            <a:pPr algn="ctr"/>
            <a:endParaRPr lang="ru-RU" sz="3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Для учащихся 1-го года обучения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общеразвивающей 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программе «Навстречу танцу»</a:t>
            </a: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Возраст 5 - 6 лет</a:t>
            </a: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 </a:t>
            </a: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Гоголева Ирина Владимировна</a:t>
            </a:r>
          </a:p>
          <a:p>
            <a:pPr algn="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г. Петропавловск-Камчатский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2025г.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C5D19B5-BD06-4FCF-A73A-C5E15165FB8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3329" y="2401135"/>
            <a:ext cx="3302000" cy="3267458"/>
          </a:xfrm>
          <a:prstGeom prst="rect">
            <a:avLst/>
          </a:prstGeom>
          <a:solidFill>
            <a:srgbClr val="C00000"/>
          </a:solidFill>
          <a:ln>
            <a:solidFill>
              <a:schemeClr val="accent2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973071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FEE9D65-6112-9D8A-2988-3BE0DD0B1B85}"/>
              </a:ext>
            </a:extLst>
          </p:cNvPr>
          <p:cNvSpPr txBox="1"/>
          <p:nvPr/>
        </p:nvSpPr>
        <p:spPr>
          <a:xfrm>
            <a:off x="295940" y="971790"/>
            <a:ext cx="11355572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Здравствуйте, дорогие дети и родители!</a:t>
            </a:r>
            <a:br>
              <a:rPr kumimoji="0" lang="ru-RU" sz="4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/>
            </a:r>
            <a:br>
              <a:rPr kumimoji="0" lang="ru-RU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</a:b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2A18AE-F4D4-013C-43F8-7D957E6E9DD0}"/>
              </a:ext>
            </a:extLst>
          </p:cNvPr>
          <p:cNvSpPr txBox="1"/>
          <p:nvPr/>
        </p:nvSpPr>
        <p:spPr>
          <a:xfrm>
            <a:off x="540488" y="3045705"/>
            <a:ext cx="111110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Предлагаю сегодня вам выполнить упражнения на растяжку.</a:t>
            </a:r>
          </a:p>
        </p:txBody>
      </p:sp>
    </p:spTree>
    <p:extLst>
      <p:ext uri="{BB962C8B-B14F-4D97-AF65-F5344CB8AC3E}">
        <p14:creationId xmlns:p14="http://schemas.microsoft.com/office/powerpoint/2010/main" val="2726726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C97299-3D8E-D9B1-187B-4595C055C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Упражнение «Добрая кошечка и злая кошечка»</a:t>
            </a:r>
            <a:endParaRPr lang="ru-RU" sz="3600" dirty="0">
              <a:solidFill>
                <a:srgbClr val="99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FC01C606-58D0-AC7F-2244-35AD279A49D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1752112"/>
            <a:ext cx="3957828" cy="3957828"/>
          </a:xfrm>
          <a:ln>
            <a:solidFill>
              <a:srgbClr val="990000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0DE7A28-DC76-34EA-65C6-72F052D0DDD7}"/>
              </a:ext>
            </a:extLst>
          </p:cNvPr>
          <p:cNvSpPr txBox="1"/>
          <p:nvPr/>
        </p:nvSpPr>
        <p:spPr>
          <a:xfrm>
            <a:off x="5554579" y="1752112"/>
            <a:ext cx="5960011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Исходное положение: встаньте на четвереньки. </a:t>
            </a:r>
          </a:p>
          <a:p>
            <a:pPr marL="228600" marR="0" lvl="0" indent="-228600" algn="l" defTabSz="914400" rtl="0" eaLnBrk="1" fontAlgn="auto" latinLnBrk="0" hangingPunct="1">
              <a:spcBef>
                <a:spcPts val="0"/>
              </a:spcBef>
              <a:spcAft>
                <a:spcPts val="1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Поза доброй кошечки: при вдохе спину плавно прогнуть вниз.</a:t>
            </a:r>
          </a:p>
          <a:p>
            <a:pPr marL="228600" marR="0" lvl="0" indent="-228600" algn="l" defTabSz="914400" rtl="0" eaLnBrk="1" fontAlgn="auto" latinLnBrk="0" hangingPunct="1">
              <a:spcBef>
                <a:spcPts val="0"/>
              </a:spcBef>
              <a:spcAft>
                <a:spcPts val="1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Поза злой кошечки: при выдохе спину округлить вверх. </a:t>
            </a:r>
          </a:p>
        </p:txBody>
      </p:sp>
    </p:spTree>
    <p:extLst>
      <p:ext uri="{BB962C8B-B14F-4D97-AF65-F5344CB8AC3E}">
        <p14:creationId xmlns:p14="http://schemas.microsoft.com/office/powerpoint/2010/main" val="320233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B7B5C4-BD7C-C22F-91EB-33DFDCB01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82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Упражнение «Бабочка»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D76025-86B8-170D-06D8-2E4986384E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1633" y="1134306"/>
            <a:ext cx="5850988" cy="5051548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Сядьте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на пол,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сведите подошвы ног вместе,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согните колени и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направляйте их в стороны.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После этого подтяните пятки как можно ближе к телу.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Возьмитесь за лодыжки, наклонитесь вперёд,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сохраняя прямую спину.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5898F30A-09E0-D706-B7AE-DE04E8D23C7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98154" y="1665318"/>
            <a:ext cx="5190452" cy="3989524"/>
          </a:xfrm>
          <a:ln>
            <a:solidFill>
              <a:srgbClr val="990000"/>
            </a:solidFill>
          </a:ln>
        </p:spPr>
      </p:pic>
    </p:spTree>
    <p:extLst>
      <p:ext uri="{BB962C8B-B14F-4D97-AF65-F5344CB8AC3E}">
        <p14:creationId xmlns:p14="http://schemas.microsoft.com/office/powerpoint/2010/main" val="2367359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C0B6D0-5262-D746-92E1-F3E293DAA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36884"/>
            <a:ext cx="10515600" cy="988679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Упражнение «Складка»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03FD08-7CF6-70AF-0667-2FF707AAAC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7798" y="1555009"/>
            <a:ext cx="5728202" cy="423456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Исходное положение: сядьте на пол, выпрямите спину и вытяните ноги вперед.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 вдохе сильно потянитесь вверх, а на выдохе потянитесь вперед.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При излишнем напряжении в спине или ногах слегка согните колени</a:t>
            </a:r>
            <a:r>
              <a:rPr lang="ru-RU" sz="2600" dirty="0">
                <a:solidFill>
                  <a:srgbClr val="335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Это упражнение позволяет растягивать верхнюю часть спины. 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D7B54FAF-1E33-B4C3-B4C1-9687CA30580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72202" y="2383965"/>
            <a:ext cx="5652000" cy="2576650"/>
          </a:xfrm>
          <a:ln>
            <a:solidFill>
              <a:srgbClr val="990000"/>
            </a:solidFill>
          </a:ln>
        </p:spPr>
      </p:pic>
    </p:spTree>
    <p:extLst>
      <p:ext uri="{BB962C8B-B14F-4D97-AF65-F5344CB8AC3E}">
        <p14:creationId xmlns:p14="http://schemas.microsoft.com/office/powerpoint/2010/main" val="1442282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3F749C-A3C3-B84F-1370-8309D97D8FC6}"/>
              </a:ext>
            </a:extLst>
          </p:cNvPr>
          <p:cNvSpPr txBox="1"/>
          <p:nvPr/>
        </p:nvSpPr>
        <p:spPr>
          <a:xfrm>
            <a:off x="440039" y="1997839"/>
            <a:ext cx="11504427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Попросите ребенка повторить каждое упражнение несколько раз</a:t>
            </a:r>
            <a:r>
              <a:rPr lang="ru-RU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 наших занятиях мы будем выполнять эти упражнения.</a:t>
            </a:r>
            <a:endParaRPr lang="ru-RU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DBA733-98F1-46EF-9A3B-9C0894A56C08}"/>
              </a:ext>
            </a:extLst>
          </p:cNvPr>
          <p:cNvSpPr txBox="1"/>
          <p:nvPr/>
        </p:nvSpPr>
        <p:spPr>
          <a:xfrm>
            <a:off x="4202028" y="591234"/>
            <a:ext cx="31372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Задание</a:t>
            </a:r>
            <a:endParaRPr lang="ru-RU" sz="4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90BD0E-E0A4-4FD2-BC4B-CBBD569587EF}"/>
              </a:ext>
            </a:extLst>
          </p:cNvPr>
          <p:cNvSpPr txBox="1"/>
          <p:nvPr/>
        </p:nvSpPr>
        <p:spPr>
          <a:xfrm>
            <a:off x="4081711" y="4835605"/>
            <a:ext cx="37027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Желаю удачи!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09954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185</Words>
  <Application>Microsoft Office PowerPoint</Application>
  <PresentationFormat>Широкоэкранный</PresentationFormat>
  <Paragraphs>40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Упражнение «Добрая кошечка и злая кошечка»</vt:lpstr>
      <vt:lpstr>Упражнение «Бабочка»</vt:lpstr>
      <vt:lpstr>Упражнение «Складка»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ARDOR</dc:creator>
  <cp:lastModifiedBy>Евгений</cp:lastModifiedBy>
  <cp:revision>22</cp:revision>
  <dcterms:created xsi:type="dcterms:W3CDTF">2024-12-18T00:00:48Z</dcterms:created>
  <dcterms:modified xsi:type="dcterms:W3CDTF">2025-12-09T03:52:00Z</dcterms:modified>
</cp:coreProperties>
</file>