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80" r:id="rId4"/>
    <p:sldId id="278" r:id="rId5"/>
    <p:sldId id="257" r:id="rId6"/>
    <p:sldId id="265" r:id="rId7"/>
    <p:sldId id="261" r:id="rId8"/>
    <p:sldId id="264" r:id="rId9"/>
    <p:sldId id="275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09" d="100"/>
          <a:sy n="109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984775-97CD-4B38-9819-D60D6A5E9619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86B7C0C-01DD-4574-BAF8-DA8A517F3A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5D0D19-0F72-4DE2-AC80-CBF6EB3A5503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3C5F-8059-492D-98E9-62D7F4BF160E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CA135-1018-434A-A261-247C0FE617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564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6D2D1-1245-4CC5-ADE0-F28A762E74A0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A8057-19EF-4A24-B766-E7BA73AA4E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645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9632-FEBE-40FE-B9A8-565CC507428E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CBC7C-6887-46F6-949C-958341371E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051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F4F5-1B8F-4CF7-AB79-7E955CD6B93D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FC005-F22A-4AC7-A365-7B5D049154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62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3E0F2-A724-4758-BB6C-C9A0C1632A37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5E41D-6032-4B57-B84F-E034C1AEFE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0952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9813B-CA02-4C4A-93D8-94A61CDF3F28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CDD7F-18D7-4826-A431-37D4C6B6C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41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F999-44B5-4622-B096-7B7B4C2108D8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CA2E-9E12-42D2-934F-090C5DCFCC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874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9FC67-8F7C-48FF-83B5-3DB610817A79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5F5E0-3F2E-40F0-8C65-94437FA7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316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67C7-E0F6-4BFC-BCE2-7F4A49EADC41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30476-6CC4-4A9B-84C7-603CE7D3DE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5772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A087-B900-4C77-B780-3EDB0789124C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BEA85-126B-447B-9CD4-4803EE5183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357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F4BE-F074-4783-883A-C4FF57E17B4F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6928E-7F49-4FBC-AF4F-3A7B5E83E5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838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2E517-CC05-4802-B46E-37DC35B74077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61E82-D4EF-4DFC-925B-1089AF792C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0055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343A-5822-4A18-9405-E8555FFF098A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C63D7-AA33-4A4A-9171-E1B6D2E63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108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C62D-D988-4FA7-B821-EB80526FF801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9FD4B-08F1-4E64-B1A5-193AD07A94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171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FF2F-55A9-4A50-9F84-8AC2F0AAE771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F6CB7-A6EC-4707-A3C4-0743029210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081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44E8-714D-40A4-9D56-A765CBAE01A4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98D98-1EFB-4E9B-8D15-90B1AE6C62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7675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4F4D-53EF-4C22-B187-E04B4452286C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A0435-8534-445A-A12C-463470A6DF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646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77905-3D74-456F-AE7C-AE5AD927899D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30FFA-67AC-44F1-B71C-BC64118ED9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6098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87AD-A147-4014-8B74-2AFA843BAB5E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B9A6A-ADD2-4C97-AD02-216C5D7F0E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7173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98F3-0230-404F-B244-2B9E3649CAB2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CC34C-57CC-483E-B3C2-5909022418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41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6DCA6-B55C-41A3-B709-3522CC122A76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FA6B1-1E7A-445E-BB0C-02A6085FB8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9375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FAD1-4436-4983-91C8-F058E0CF9008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EA2DE-22B1-4850-8D4F-C420DC6AB5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46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1A69C-8932-4353-8DE3-CE1DFB72D28A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51B27-F779-43E7-8868-5CA8DBB359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541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1A01-F3CE-4F7E-9A15-DF07CAB3F058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D5FF8-DE66-40B3-9408-CCCB251683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4004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F57D-E4C2-4FAE-9007-95EF84B57B0C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C5FCB-6EB6-4A6A-89C9-4C0AAA091F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273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1B2D9-DFE2-4F56-8FDA-B0C1DBB48A5F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3C85C-EEC9-478B-9125-2B8CDE932B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406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2EB38-2FAE-41B4-9DCB-345B1E55C8E3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E7CDE-91D5-49F2-B2BC-4049FC92F5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00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BB02-576E-4E9D-9627-C9F1E9279A32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71236-D75B-4746-88D1-5CE5C96473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97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F6BA2-E7EB-4FDA-B589-7BDD80EBEC64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91FEC-1965-4EE3-A67A-DBE5279C21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64FAB-15F4-4F1E-B28A-1D78A7E908EE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3A837-5C37-4414-BD83-A3ED953AD3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40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70B8-DC13-42E6-992E-7DC29B97C9CD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200C9-38A1-4E21-B583-BA43DDE0B2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74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A25E-8DB3-49E5-936A-82AD243655C6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A6A4-C509-4A6D-A3AB-62C1FE2D22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07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9D13E-377C-447E-85F9-83EE91183463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CE196-4BFD-41D8-BCCC-667205E6D8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36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B42518-0096-4F6D-B1EE-817EAA49D788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F04B5D1-23FE-4568-9D14-EE61C4FB7C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C40E59-6637-4E5D-BF07-80F50E21AEFC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08CACD-8D3B-4251-B8DD-78BF28BEFF6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4127D4-6A05-4205-B507-A6C713BC73EC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C50D22E-930A-414B-84B9-3C88ABECB3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1519238"/>
            <a:ext cx="7772400" cy="1381125"/>
          </a:xfr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Задание по логике</a:t>
            </a:r>
            <a:br>
              <a:rPr lang="ru-RU" altLang="ru-RU" sz="40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b="1" dirty="0">
                <a:solidFill>
                  <a:srgbClr val="C0504D">
                    <a:lumMod val="50000"/>
                  </a:srgbClr>
                </a:solidFill>
                <a:ea typeface="+mn-ea"/>
                <a:cs typeface="+mn-cs"/>
              </a:rPr>
              <a:t>«Логические приключения </a:t>
            </a:r>
            <a:br>
              <a:rPr lang="ru-RU" sz="4000" b="1" dirty="0">
                <a:solidFill>
                  <a:srgbClr val="C0504D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4000" b="1" dirty="0">
                <a:solidFill>
                  <a:srgbClr val="C0504D">
                    <a:lumMod val="50000"/>
                  </a:srgbClr>
                </a:solidFill>
                <a:ea typeface="+mn-ea"/>
                <a:cs typeface="+mn-cs"/>
              </a:rPr>
              <a:t>с Жуликом»  </a:t>
            </a:r>
            <a:endParaRPr lang="ru-RU" alt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6988" y="3316288"/>
            <a:ext cx="4481512" cy="1944687"/>
          </a:xfrm>
        </p:spPr>
        <p:txBody>
          <a:bodyPr rtlCol="0">
            <a:normAutofit fontScale="40000" lnSpcReduction="2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для учащихся 2 года обучения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по дополнительной 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общеразвивающей программе «Логика»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Возраст детей   5-5,5 года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</a:rPr>
              <a:t>Педагог дополнительного образования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</a:rPr>
              <a:t>Громыко Мария Евгеньевна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5124" name="Рисунок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8" y="3667125"/>
            <a:ext cx="27813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276600" y="5345113"/>
            <a:ext cx="305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632523"/>
                </a:solidFill>
              </a:rPr>
              <a:t>г. Петропавловск-Камчатский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632523"/>
                </a:solidFill>
              </a:rPr>
              <a:t>2025 г.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3" y="779463"/>
            <a:ext cx="60848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rgbClr val="C0504D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Муниципальное</a:t>
            </a:r>
            <a:r>
              <a:rPr lang="ru-RU" altLang="ru-RU" sz="1400" b="1" dirty="0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altLang="ru-RU" sz="1400" b="1" dirty="0">
                <a:solidFill>
                  <a:srgbClr val="C0504D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бюджетное</a:t>
            </a:r>
            <a:r>
              <a:rPr lang="ru-RU" altLang="ru-RU" sz="1400" b="1" dirty="0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altLang="ru-RU" sz="1400" b="1" dirty="0">
                <a:solidFill>
                  <a:srgbClr val="C0504D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учреждение дополнительного образования</a:t>
            </a:r>
            <a:br>
              <a:rPr lang="ru-RU" altLang="ru-RU" sz="1400" b="1" dirty="0">
                <a:solidFill>
                  <a:srgbClr val="C0504D">
                    <a:lumMod val="50000"/>
                  </a:srgbClr>
                </a:solidFill>
                <a:latin typeface="Calibri"/>
                <a:ea typeface="+mj-ea"/>
                <a:cs typeface="+mj-cs"/>
              </a:rPr>
            </a:br>
            <a:r>
              <a:rPr lang="ru-RU" altLang="ru-RU" sz="1400" b="1" dirty="0">
                <a:solidFill>
                  <a:srgbClr val="C0504D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«Центр внешкольной работы»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795338" y="692150"/>
            <a:ext cx="7772400" cy="719138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4C22"/>
                </a:solidFill>
              </a:rPr>
              <a:t>Дорогие родители!</a:t>
            </a:r>
          </a:p>
        </p:txBody>
      </p:sp>
      <p:sp>
        <p:nvSpPr>
          <p:cNvPr id="614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8675" y="1268413"/>
            <a:ext cx="7486650" cy="4897437"/>
          </a:xfrm>
        </p:spPr>
        <p:txBody>
          <a:bodyPr/>
          <a:lstStyle/>
          <a:p>
            <a:pPr algn="just"/>
            <a:r>
              <a:rPr lang="ru-RU" altLang="ru-RU" sz="2400" b="1" smtClean="0">
                <a:solidFill>
                  <a:srgbClr val="33CC33"/>
                </a:solidFill>
              </a:rPr>
              <a:t>	</a:t>
            </a:r>
            <a:r>
              <a:rPr lang="ru-RU" altLang="ru-RU" sz="2800" b="1" smtClean="0">
                <a:solidFill>
                  <a:srgbClr val="004C22"/>
                </a:solidFill>
              </a:rPr>
              <a:t>Предлагаем вам провести время с детьми за увлекательными логическими играми. </a:t>
            </a:r>
          </a:p>
          <a:p>
            <a:pPr algn="just"/>
            <a:r>
              <a:rPr lang="ru-RU" altLang="ru-RU" sz="2800" b="1" smtClean="0">
                <a:solidFill>
                  <a:srgbClr val="004C22"/>
                </a:solidFill>
              </a:rPr>
              <a:t>	Хотя вам, взрослым, они могут показаться простыми, для ребёнка это отличный способ тренировать мышление и находить необычные решения.</a:t>
            </a:r>
          </a:p>
          <a:p>
            <a:pPr algn="just"/>
            <a:r>
              <a:rPr lang="ru-RU" altLang="ru-RU" sz="2800" b="1" smtClean="0">
                <a:solidFill>
                  <a:srgbClr val="004C22"/>
                </a:solidFill>
              </a:rPr>
              <a:t>	Важно, чтобы малыш не просто дал полный  ответ, но и объяснил своё решение.</a:t>
            </a:r>
          </a:p>
          <a:p>
            <a:pPr algn="just"/>
            <a:endParaRPr lang="ru-RU" altLang="ru-RU" sz="2000" b="1" smtClean="0">
              <a:solidFill>
                <a:srgbClr val="33CC33"/>
              </a:solidFill>
            </a:endParaRPr>
          </a:p>
          <a:p>
            <a:pPr algn="just"/>
            <a:r>
              <a:rPr lang="ru-RU" altLang="ru-RU" sz="2000" b="1" smtClean="0">
                <a:solidFill>
                  <a:srgbClr val="33CC33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 descr="Рисунок11.jpg"/>
          <p:cNvPicPr>
            <a:picLocks noChangeAspect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" y="2276475"/>
            <a:ext cx="7550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82232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4C22"/>
                </a:solidFill>
              </a:rPr>
              <a:t>У Жулика в чулане много различных зонтиков, помоги ему найти два одинаковых. </a:t>
            </a:r>
          </a:p>
        </p:txBody>
      </p:sp>
      <p:pic>
        <p:nvPicPr>
          <p:cNvPr id="7172" name="Рисунок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4925" y="5421313"/>
            <a:ext cx="58896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4C22"/>
                </a:solidFill>
              </a:rPr>
              <a:t>В рамке из нижнего ряда выбери недостающий предмет для верхнего ряда. Почему ты выбрал этот предмет?</a:t>
            </a:r>
          </a:p>
        </p:txBody>
      </p:sp>
      <p:pic>
        <p:nvPicPr>
          <p:cNvPr id="8195" name="Содержимое 5" descr="Image10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738" y="1822450"/>
            <a:ext cx="3921125" cy="1843088"/>
          </a:xfrm>
        </p:spPr>
      </p:pic>
      <p:pic>
        <p:nvPicPr>
          <p:cNvPr id="8196" name="Рисунок 6" descr="Копия (2) Image1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325" y="1822450"/>
            <a:ext cx="3738563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7" descr="Копия Image10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754438"/>
            <a:ext cx="48895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970463"/>
            <a:ext cx="101123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4C22"/>
                </a:solidFill>
              </a:rPr>
              <a:t>Жулик хочет, чтобы ты назвал каждую группу предметов одним словом</a:t>
            </a:r>
          </a:p>
        </p:txBody>
      </p:sp>
      <p:pic>
        <p:nvPicPr>
          <p:cNvPr id="9219" name="Рисунок 4" descr="Рисунок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540067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7913" y="5084763"/>
            <a:ext cx="8556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4C22"/>
                </a:solidFill>
              </a:rPr>
              <a:t>Помоги Жулику назвать в каждом ряду предмет, который не подходит к остальным.</a:t>
            </a:r>
            <a:br>
              <a:rPr lang="ru-RU" altLang="ru-RU" sz="2800" b="1" smtClean="0">
                <a:solidFill>
                  <a:srgbClr val="004C22"/>
                </a:solidFill>
              </a:rPr>
            </a:br>
            <a:r>
              <a:rPr lang="ru-RU" altLang="ru-RU" sz="2800" b="1" smtClean="0">
                <a:solidFill>
                  <a:srgbClr val="004C22"/>
                </a:solidFill>
              </a:rPr>
              <a:t>Обязательно объясни ему , почему он лишний.</a:t>
            </a:r>
          </a:p>
        </p:txBody>
      </p:sp>
      <p:pic>
        <p:nvPicPr>
          <p:cNvPr id="10243" name="Рисунок 3" descr="Рисунок17.jpg"/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425" y="1989138"/>
            <a:ext cx="488315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5124450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5900" y="388938"/>
            <a:ext cx="8712200" cy="1143000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rgbClr val="004C22"/>
                </a:solidFill>
              </a:rPr>
              <a:t>Хитрый Жулик спрятал по одной фигуре из каждой карточки.</a:t>
            </a:r>
            <a:br>
              <a:rPr lang="ru-RU" altLang="ru-RU" sz="2200" b="1" smtClean="0">
                <a:solidFill>
                  <a:srgbClr val="004C22"/>
                </a:solidFill>
              </a:rPr>
            </a:br>
            <a:r>
              <a:rPr lang="ru-RU" altLang="ru-RU" sz="2200" b="1" smtClean="0">
                <a:solidFill>
                  <a:srgbClr val="004C22"/>
                </a:solidFill>
              </a:rPr>
              <a:t> Скажи, каких фигур не хватает?</a:t>
            </a:r>
          </a:p>
        </p:txBody>
      </p:sp>
      <p:pic>
        <p:nvPicPr>
          <p:cNvPr id="12291" name="Содержимое 3" descr="Копия Image23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0338" y="1357313"/>
            <a:ext cx="2370137" cy="2406650"/>
          </a:xfrm>
        </p:spPr>
      </p:pic>
      <p:pic>
        <p:nvPicPr>
          <p:cNvPr id="12292" name="Рисунок 4" descr="Копия Копия Image23.bmp"/>
          <p:cNvPicPr>
            <a:picLocks noChangeAspect="1"/>
          </p:cNvPicPr>
          <p:nvPr/>
        </p:nvPicPr>
        <p:blipFill>
          <a:blip r:embed="rId3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188" y="1357313"/>
            <a:ext cx="2354262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5" descr="Копия Копия Копия Image23.bmp"/>
          <p:cNvPicPr>
            <a:picLocks noChangeAspect="1"/>
          </p:cNvPicPr>
          <p:nvPr/>
        </p:nvPicPr>
        <p:blipFill>
          <a:blip r:embed="rId4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338" y="3763963"/>
            <a:ext cx="2370137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6" descr="Копия Копия Копия Копия Image23.bmp"/>
          <p:cNvPicPr>
            <a:picLocks noChangeAspect="1"/>
          </p:cNvPicPr>
          <p:nvPr/>
        </p:nvPicPr>
        <p:blipFill>
          <a:blip r:embed="rId5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988" y="3763963"/>
            <a:ext cx="23780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524000"/>
            <a:ext cx="9350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4C22"/>
                </a:solidFill>
              </a:rPr>
              <a:t>Рассмотри картинки.</a:t>
            </a:r>
            <a:br>
              <a:rPr lang="ru-RU" altLang="ru-RU" sz="3200" b="1" smtClean="0">
                <a:solidFill>
                  <a:srgbClr val="004C22"/>
                </a:solidFill>
              </a:rPr>
            </a:br>
            <a:r>
              <a:rPr lang="ru-RU" altLang="ru-RU" sz="3200" b="1" smtClean="0">
                <a:solidFill>
                  <a:srgbClr val="004C22"/>
                </a:solidFill>
              </a:rPr>
              <a:t>Скажи, что было сначала, а что потом.</a:t>
            </a:r>
          </a:p>
        </p:txBody>
      </p:sp>
      <p:pic>
        <p:nvPicPr>
          <p:cNvPr id="13315" name="Содержимое 3" descr="Image16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513" y="1484313"/>
            <a:ext cx="4591050" cy="4691062"/>
          </a:xfrm>
        </p:spPr>
      </p:pic>
      <p:pic>
        <p:nvPicPr>
          <p:cNvPr id="1331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941888"/>
            <a:ext cx="1103312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110</Words>
  <Application>Microsoft Office PowerPoint</Application>
  <PresentationFormat>Экран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Arial Black</vt:lpstr>
      <vt:lpstr>Тема Office</vt:lpstr>
      <vt:lpstr>1_Тема Office</vt:lpstr>
      <vt:lpstr>2_Тема Office</vt:lpstr>
      <vt:lpstr>Задание по логике «Логические приключения  с Жуликом»  </vt:lpstr>
      <vt:lpstr>Дорогие родители!</vt:lpstr>
      <vt:lpstr>У Жулика в чулане много различных зонтиков, помоги ему найти два одинаковых. </vt:lpstr>
      <vt:lpstr>В рамке из нижнего ряда выбери недостающий предмет для верхнего ряда. Почему ты выбрал этот предмет?</vt:lpstr>
      <vt:lpstr>Жулик хочет, чтобы ты назвал каждую группу предметов одним словом</vt:lpstr>
      <vt:lpstr>Помоги Жулику назвать в каждом ряду предмет, который не подходит к остальным. Обязательно объясни ему , почему он лишний.</vt:lpstr>
      <vt:lpstr>Хитрый Жулик спрятал по одной фигуре из каждой карточки.  Скажи, каких фигур не хватает?</vt:lpstr>
      <vt:lpstr>Рассмотри картинки. Скажи, что было сначала, а что потом.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МЫСЛИТЬ ЛОГИЧЕСКИ</dc:title>
  <dc:creator>Admin</dc:creator>
  <cp:lastModifiedBy>Евгений</cp:lastModifiedBy>
  <cp:revision>52</cp:revision>
  <dcterms:created xsi:type="dcterms:W3CDTF">2010-03-22T14:10:05Z</dcterms:created>
  <dcterms:modified xsi:type="dcterms:W3CDTF">2025-12-09T07:16:32Z</dcterms:modified>
</cp:coreProperties>
</file>