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0" r:id="rId4"/>
    <p:sldId id="278" r:id="rId5"/>
    <p:sldId id="257" r:id="rId6"/>
    <p:sldId id="265" r:id="rId7"/>
    <p:sldId id="261" r:id="rId8"/>
    <p:sldId id="275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5:59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1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2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24575,'0'4'0,"4"5"0,5 2 0,1 2 0,4 3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2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24575,'0'4'0,"0"6"0,0 4 0,0 5 0,4-2 0,2 1 0,-1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2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24575,'0'4'0,"0"5"0,0 5 0,0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2.7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39 24575,'0'-5'0,"-4"0"0,-5 0 0,-5 1 0,-5 1 0,-2 1 0,-2-3 0,-2-5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3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0 24575,'-4'0'0,"-1"4"0,0 6 0,1 4 0,5 1 0,6-3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3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3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3.8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0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4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 24575,'-4'0'0,"-1"3"0,-1 7 0,-2 0 0,0 3 0,-3 0 0,1 0 0,1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4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24575,'4'0'0,"1"4"0,4 2 0,1 3 0,-2 4 0,2 1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4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4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25:11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703 1180 4915,'0'495'10406,"0"0"-6359,0-2-3755,0-488-292,0 0 0,0-1 0,-1 1 0,1 0 0,-1 0 0,-1-1 0,-2 9 0,4-12 0,-1-1 0,1 1 0,-1 0 0,1 0 0,-1-1 0,1 1 0,-1-1 0,1 1 0,-1 0 0,1-1 0,-1 1 0,0-1 0,1 1 0,-1-1 0,0 0 0,0 1 0,1-1 0,-1 0 0,0 1 0,-1-1 0,1 0 0,-1 0 0,1 0 0,0 0 0,-1-1 0,1 1 0,0 0 0,-1-1 0,1 1 0,0-1 0,0 1 0,-1-1 0,1 0 0,0 0 0,0 0 0,0 1 0,-2-3 0,-1-2 0,0 1 0,0-1 0,0 0 0,1 0 0,0-1 0,0 1 0,0 0 0,0-1 0,-2-10 0,-15-60 0,16 55 0,-57-357-435,29 152 172,7 99-111,-8-63 7,-15-47-575,35 184 278,6 13 661,2-1 1,2 0-1,2 0 0,4-50 1,0-4 191,-4 66 197,1 39 530,0 51 440,0 1405-1150,0-1465-205,-3 33 4,-4-19-6,7-15 1,0 1 0,-1-1 0,1 0 0,-1 1 0,1-1 0,-1 0 0,1 0 0,0 0 0,-1 1 0,1-1 0,-1 0 0,1 0 0,-1 0 0,1 0 0,-1 0 0,1 0 0,-1 0 0,1 0 0,-1 0 0,1 0 0,-1 0 0,1 0 0,-1 0 0,1-1 0,-1 1 0,1 0 0,-1 0 0,0-1 0,0 0 0,0 0 0,0 0 0,-1 0 0,1 0 0,0 0 0,0 0 0,0-1 0,0 1 0,0 0 0,1-1 0,-1 1 0,0-1 0,1 1 0,-1-1 0,1 1 0,-1-1 0,0-2 0,-3-32 0,3 28 0,-4-330-238,6 214 191,0-1562-3589,-2 1659 3933,-2-1-1,-7-30 1,2 6 492,4 37-505,0 0-1,0 0 1,-10-22-1,-7-23 825,14 40-1108,2 16 0,0 12 0,3 5 0,1 1 0,0-1 0,1 0 0,0 1 0,3 17 0,0 1 0,53 382-251,-27-241 439,151 1030-125,-99-613-63,-66-431-34,-8 208 0,-3-319 98,-4-46-63,0 0-1,1 0 0,-1 0 0,1 0 0,-1 0 1,1 0-1,0 0 0,0-1 0,0 1 0,0 0 0,0 0 1,0 0-1,0-1 0,1 1 0,-1-1 0,0 1 1,1-1-1,0 1 0,-1-1 0,3 1 0,-3-1 0,-1-1 0,1 0 0,-1 0 0,1 0 0,-1 0 0,1 0 0,-1 0 0,1 0 0,-1 0 0,1 0 0,-1-1 0,1 1 0,0 0 0,-1 0 0,0 0 0,1 0 0,-1-1 0,1 1 0,-1 0 0,1-1 0,-1 1 0,1 0 0,-1-1 0,0 1 0,1 0 0,-1-1 0,0 1 0,1-1 0,-1 0 0,9-18 0,30-94 0,12-32 0,86-182-85,40-100-41,-41-18-963,-127 406 778,-3 0 0,4-72 1,-11-80-1219,-2 72 1116,3-252 463,0 367 174,0 1 0,0 0 0,0 0 0,0-1 0,-1 1 0,1 0-1,-1 0 1,0 0 0,0 0 0,0 0 0,0 0 0,-1 0 0,1 0 0,-1 0-1,-3-3 1,3 3-190,-1 1 0,1 1 0,-1-1 0,0 0 0,0 1 0,1-1-1,-1 1 1,0 0 0,-1 0 0,1 0 0,0 0 0,0 0 0,0 1-1,0 0 1,-6 0 0,1-1-34,1 1 0,0 0 0,0 1 0,-1-1 0,1 1 0,0 1 0,0 0 0,0 0 0,0 0 0,0 1 0,1 0 0,-1 0 0,1 0 0,0 1 0,0 0 0,0 0 0,0 1 0,-6 6 0,3-2 0,0 1 0,0 1 0,1-1 0,0 1 0,0 1 0,2-1 0,-1 1 0,1 0 0,1 1 0,1 0 0,-1-1 0,2 1 0,-4 24 0,1 15 0,1 0 0,4 63 0,1-95 0,1 863 0,12-1108 4,-1 3-48,-12-320-529,-1 200-2748,1 337 3655,0-1-1,1 1 1,-1 0 0,1-1-1,0 1 1,0 0 0,0 0 0,1 0-1,0 0 1,3-7 0,-3 9-322,0 1 1,0 0-1,0-1 1,0 1-1,0 0 1,0 0 0,1 0-1,-1 1 1,1-1-1,-1 0 1,1 1-1,0 0 1,0 0-1,-1 0 1,1 0-1,0 0 1,0 0 0,0 1-1,0-1 1,4 1-1,-2-1-12,0 1 1,0 0-1,0 0 0,0 0 0,0 1 1,1-1-1,-1 1 0,0 0 0,0 1 0,-1 0 1,1-1-1,0 1 0,6 4 0,-4-1-4,0 1-1,0 0 0,-1 0 0,1 0 0,-1 1 1,-1-1-1,7 11 0,7 10-121,27 37 207,62 116-1,17 91-750,-93-188 37,30 116-1,-41-107 71,-5 0 0,-3 1-1,0 171 1,-13 347 4753,0-605-4209,0 1-1,-1-1 0,0 0 1,0 1-1,-1-1 0,1 0 1,-1 1-1,-1-1 0,-4 9 1,-1-2 77,-1 0 1,-15 18 0,-3 4-39,5 3-20,20-32 0,0-1 0,-1 1 0,0-1 0,0 0 0,0 0 0,-1 0 0,0-1 0,0 1 0,0-1 0,0 0 0,-10 7 0,13-10 0,0-1 0,0 1 0,0-1 0,0 0 0,0 0 0,0 1 0,0-1 0,0 0 0,0 0 0,0 0 0,0 0 0,0 0 0,0 0 0,0 0 0,0 0 0,0-1 0,1 1 0,-1 0 0,0 0 0,0-1 0,0 1 0,0-1 0,0 1 0,0-1 0,0 1 0,1-1 0,-1 0 0,0 1 0,1-1 0,-1 0 0,0 1 0,1-1 0,-1 0 0,0-1 0,-3-3 0,1-1 0,0 0 0,1 1 0,-3-8 0,4 12 0,-8-31-1,1 0 0,1-1 0,2 0 0,-2-54 0,3 25-34,-9-558-1196,14 400 274,-1-84-4313,0 187 5366,0 21 7106,0 1395-7270,0-1270 90,-3 0 1,0 0 0,-2 0-1,-1 0 1,-1-1 0,-1 0-1,-14 29 1,14-44 47,8-12-70,0-1 1,0 0-1,-1 0 1,1 0-1,0 0 1,0 0-1,0 0 0,0 0 1,0 0-1,-1 0 1,1 0-1,0 0 1,0 0-1,0 0 0,0 0 1,0 0-1,-1 0 1,1 0-1,0 0 1,0 0-1,0 0 0,0 0 1,-1 0-1,1 0 1,0-1-1,0 1 1,0 0-1,0 0 0,0 0 1,0 0-1,0 0 1,-1 0-1,1 0 1,0-1-1,0 1 0,0 0 1,0 0-1,0 0 1,0 0-1,0 0 1,0 0-1,0-1 0,0 1 1,0 0-1,-5-30-2,4-47-40,4 1 0,2-1-1,4 1 1,34-136 0,12 17-424,51-207-921,-99 365 1195,-1 0 0,-3 0 0,-1-67 0,-1 83 158,1 0 0,7-36-1,-5 33 260,3-38 1,-6-372 2301,-3 210-2570,3 218 43,-1 0 0,1-1 0,0 1 0,0 0 0,3-8 0,-4 13 0,0 0 0,0 0 0,1 0 0,-1 0 0,0 1 0,0-1 0,1 0 0,-1 0 0,1 1 0,-1-1 0,1 0 0,-1 0 0,1 1 0,-1-1 0,1 1 0,-1-1 0,1 0 0,0 1 0,-1-1 0,1 1 0,0 0 0,0-1 0,-1 1 0,1-1 0,0 1 0,0 0 0,0 0 0,-1-1 0,1 1 0,0 0 0,0 0 0,0 0 0,0 0 0,0 0 0,-1 0 0,1 0 0,0 0 0,0 1 0,0-1 0,0 0 0,-1 0 0,1 1 0,0-1 0,0 0 0,-1 1 0,1-1 0,0 1 0,0-1 0,-1 1 0,1-1 0,0 2 0,1 0 0,1 1 0,-1-1 0,0 1 0,0 0 0,0 0 0,0 0 0,-1 0 0,1 0 0,-1 1 0,0-1 0,0 0 0,0 1 0,1 6 0,4 50 0,-6-48 0,2 362-484,-5-186 311,4 31-197,-3 213-667,-1-387 679,-3 0 0,-15 60 0,16-81 264,-12 109-1352,7-43 540,2 32-372,8-87 2084,-2 0 1,-16 65 3959,15-116-4283,1-55-523,4-1 0,18-128 0,50-139-80,-17 38 124,-6 25-112,-38 221-215,-2 0 1,1-60-1,-7 93 305,9-105-684,1-38-340,-11-128-1414,-1 126 3975,1 162-1005,1 1-1,-1-1 1,1 0 0,-1 1 0,1-1 0,0 1 0,4-9 0,-5 12-523,1 0 0,-1 0 0,1 0 0,-1 1 1,1-1-1,0 0 0,-1 1 0,1-1 0,-1 0 0,1 1 1,0-1-1,0 1 0,-1-1 0,1 1 0,0-1 1,0 1-1,0-1 0,1 1 0,0-1 13,-1 1 0,0 1-1,1-1 1,-1 0 0,0 0 0,1 0 0,-1 1-1,0-1 1,0 0 0,1 1 0,-1-1-1,0 1 1,0 0 0,0-1 0,0 1 0,1 0-1,0 1 1,5 4-4,-1 0 0,1 1 0,-1 0 0,0 0 0,-1 0 0,0 1 0,0 0 0,4 9 0,27 71 0,71 265-210,-79-251 180,68 322-741,-81-312 282,3 210 0,-20-195-850,1 35 113,0-74 5780,1-1558-4554,0 1466 0,0 0 0,1 0 0,-1 0 0,1-1 0,0 1 0,0 0 0,0 0 0,3-6 0,-4 9 0,1 1 0,-1-1 0,0 1 0,1-1 0,-1 1 0,0-1 0,1 1 0,-1-1 0,1 1 0,-1-1 0,1 1 0,-1 0 0,1-1 0,-1 1 0,1 0 0,-1-1 0,1 1 0,0 0 0,-1 0 0,1 0 0,-1 0 0,1-1 0,0 1 0,0 0 0,1 1 0,-1-1 0,0 0 0,1 1 0,-1 0 0,0-1 0,1 1 0,-1 0 0,0-1 0,0 1 0,0 0 0,1 0 0,-1 0 0,0 0 0,0 0 0,1 2 0,8 10-3,0 1-1,-1 0 0,0 0 1,-2 1-1,1 0 0,6 21 1,26 102-184,-29-91 195,4 9-98,-2 2 1,-3-1 0,-2 2 0,-1 74 0,-9 768 563,1-890-485,0 0 0,0 0 1,-1 0-1,-1-1 0,0 1 0,0-1 1,-7 15-1,-1 2-309,7-13 109,0 1 0,1-1 0,-1 22 0,-4 15-1243,4-21 416,-3 48-1,6-54 87,0 0 0,-2 0 0,-8 32 0,10-53 1048,0 0-1,0-1 1,-1 1-1,1 0 1,-1-1-1,1 1 1,-1-1-1,0 1 1,0-1-1,0 0 1,0 0-1,0 0 1,-1 0 0,1 0-1,0 0 1,-1 0-1,0-1 1,1 0-1,-1 1 1,0-1-1,0 0 1,1 0-1,-1-1 1,0 1-1,0 0 1,-4-1-1,3 1-53,0-1-1,1 0 0,-1-1 1,0 1-1,1 0 0,-1-1 1,1 0-1,-1 0 0,0 0 1,1 0-1,0-1 1,-1 1-1,1-1 0,0 0 1,0 0-1,0 0 0,0-1 1,0 1-1,0 0 0,1-1 1,-4-4-1,-2-8 78,0-1-1,1 1 0,0-1 1,1-1-1,1 1 1,1-1-1,-3-22 1,-11-38-224,-13-29-391,-22-131 1,33 112-377,-6-202 0,26 240 991,1 10-1235,-15-135 0,8 151-1085,2-112-1,4 119 1141,-2 39 1061,2 15 0,0 0 0,0 0 0,0 0 0,0 0 0,0 0 0,0 0 0,0 0 0,0 0 0,0 0 0,0 0 0,-1-1 0,1 1 0,0 0 0,0 0 0,0 0 0,0 0 0,0 0 0,0 0 0,-1 0 0,1 0 0,0 0 0,0 0 0,0 0 0,0 0 0,0 0 0,0 0 0,0 0 0,-1 0 0,1 0 0,0 0 0,0 0 0,0 1 0,0-1 0,0 0 0,0 0 0,0 0 0,0 0 0,-1 0 0,1 0 0,0 0 0,0 0 0,0 0 0,0 0 0,0 0 0,0 1 0,0-1 0,0 0 0,0 0 0,0 0 0,0 0 0,0 0 0,-12 27 0,4 0 0,2 0 0,1 1 0,-3 45 0,5 89 0,3-112 0,2 1082 0,-3-1118 15,0-1 0,-1 0-1,-6 21 1,4-19 304,1 0 0,-2 18 1,2 28 2737,6 89 0,11-68-1244,-4-23-564,13 91 1811,-13-79-1745,3 42-1138,-13-101-177,1 0 0,0 1 0,1-1 0,0 0 0,1 0 0,0-1 0,0 1 0,11 20 0,-14-32 0,0 1 0,0-1 0,0 0 0,0 1 0,1-1 0,-1 1 0,0-1 0,1 1 0,-1-1 0,0 0 0,0 1 0,1-1 0,-1 1 0,1-1 0,-1 0 0,0 1 0,1-1 0,-1 0 0,1 0 0,-1 0 0,1 1 0,-1-1 0,1 0 0,-1 0 0,1 0 0,5-9 0,-2-27 0,-4 35 0,1-359-493,-3 186 329,-2 22-502,-28-178 0,14 241 146,-3 1-1,-46-118 1,53 165 84,-40-94-57,-13-38-1765,34 88-51,25 69 2423,1-1-1,1 0 0,0 0 0,1 0 1,1-1-1,-4-64 6859,9 97-5789,-1 22-1175,1 22 60,1 0 0,18 96-1,29 44-664,120 312 0,-62-173-1090,-106-332 1906,1-1-1,0 0 1,0 0-1,0 0 1,1 0-1,0 0 0,0 0 1,0-1-1,1 0 1,5 7-1,-7-9-202,-1-1-1,1 1 1,0-1-1,-1 0 0,1 0 1,0 0-1,0 0 1,0 0-1,-1 0 0,1 0 1,0-1-1,0 1 1,0-1-1,0 1 1,1-1-1,-1 0 0,0 0 1,0 0-1,0 0 1,0 0-1,0 0 0,0-1 1,0 1-1,0-1 1,0 1-1,0-1 1,0 0-1,0 0 0,0 0 1,2-2-1,4-3-15,-1 0 0,1-1 0,-2 0 0,1 0 0,-1-1 0,0 0 0,-1 0 0,8-16 0,-5 11 0,1-1 0,13-16 0,-11 16 0,0 0 0,-1 0 0,-1-1 0,-1 0 0,8-17 0,26-84 0,-29 75 0,27-58 0,28-27-109,26-57 218,-37 75-106,-23 47-41,-24 39 28,-1-1 0,13-45 0,-8 18 75,-13 47-65,1 0 0,-1-1 0,0 1 0,1 0 0,-1 0 0,1 0 0,0 0 0,2-2 0,-3 4 0,0 1 0,-1-1 0,1 0 0,0 1 0,-1-1 0,1 1 0,0 0 0,0-1 0,0 1 0,0 0 0,-1-1 0,1 1 0,0 0 0,0 0 0,0 0 0,0 0 0,0 0 0,0 0 0,0 0 0,-1 0 0,1 0 0,0 0 0,0 0 0,0 0 0,0 1 0,0-1 0,-1 0 0,1 1 0,0-1 0,0 1 0,0-1 0,-1 1 0,1-1 0,0 1 0,0 1 0,6 4 0,0 1 0,0 0 0,-1 0 0,-1 1 0,1-1 0,-1 1 0,0 1 0,-1-1 0,5 13 0,2 8 0,11 47 0,-9-7 0,5 71 0,-7-47 0,16 304-132,-27-1-60,-2-188 516,2-698-367,0 300-6457,0 1140 4156,-2-919 2457,-1 0 0,-2-1 1,-9 35-1,6-33 492,2 0 0,-4 55 0,10-74-499,0 0 0,-1 0 0,-1-1 0,0 1 0,-1-1 0,0 0 0,-1 1 0,-8 18 0,6-16 461,1 1 0,0-1 0,2 1 0,-4 30 1,-2 5 350,-2-1-500,2 1 1,-4 94-1,13-101-422,1 45-779,-14 103-1,3-88-340,9 143-7419,3-119 9561,-2 201 3741,0-322-4738,0 1-1,1-1 1,0 0-1,3 8 1,0-4 838,0 0 0,0 0 0,2-1 1,-1 0-1,1 0 0,13 16 0,-18-24-859,0-1 0,-1 0 0,1 0 0,0 0 0,0 0 0,0 0 0,-1 0 0,1 0 0,0-1 0,1 1 0,-1 0 0,0 0 0,0-1 0,0 1 0,0-1 0,0 1 0,1-1 0,-1 1 0,0-1 0,0 0 0,1 0 0,1 1 0,-2-2 0,1 1 0,-1-1 0,0 1 0,0-1 0,0 0 0,0 1 0,0-1 0,0 0 0,0 0 0,0 0 0,0 0 0,0 1 0,0-2 0,0 1 0,-1 0 0,1 0 0,0 0 0,0-2 0,3-5 0,-1 0 0,0-1 0,0 0 0,-1 0 0,1-10 0,8-55-328,2-110 0,-12 163 81,2-1 0,0 1 0,1-1 0,9-25 0,-6 25-41,-2-1 0,0 0 0,2-38-1,-6-329-6520,-3 169 4111,2-202 8908,-1 414-6166,0-1 1,-1 1-1,0-1 1,0 1-1,-1 0 0,0 0 1,-7-13-1,5 11-138,1 1 0,0 0 0,1-1 0,0 0 0,-2-14-1,2 3-241,-1 0 0,0 0-1,-2 0 1,0 1 0,-2 0 0,-13-27-1,17 39 66,1-1-1,0 0 0,0 0 1,1 0-1,-2-15 0,4 17 43,-1-1 0,-1 1 0,0-1 0,0 1-1,0 0 1,-1 0 0,0 0 0,-7-11-1,-13-16-199,2-2 0,1 0-1,2-1 1,-25-74-1,9 19 430,-3 2 0,-52-87 0,60 120 0,18 37 0,-4-8 0,1-1 0,-17-51 0,-34-90 9005,64 171-8943,1 1-1,-1-1 1,0 1 0,0 0 0,1-1-1,-1 1 1,1 0 0,-1-1 0,0 1 0,1 0-1,0-1 1,-1 1 0,1 0 0,-1 0 0,1 0-1,0 0 1,0-1 0,-1 1 0,1 0 0,0 0-1,0 0 1,0 0 0,0 0 0,0 0-1,0 0 1,0 0 0,0-1 0,1 2 0,1 31-381,-2-32 407,8 50-3,22 76 1,-17-89-311,24 48-1,-1-5-47,70 198-1855,-90-244 753,32 52-1,-44-80 1362,1 2-206,-1 0 0,0 0 0,-1 1 1,3 12-1,8 22-1009,-7-25 764,0 1 0,-2 0 0,0 1-1,-2-1 1,3 42 0,-6-59 464,2 8 17,0 1 0,1 0 0,1-1 0,-1 0 0,2 1 0,-1-1 0,8 11 1,11 27-111,-20-39 87,0 1-1,0 1 1,-1-1-1,1 18 1,5 29 9,27 58 14464,-33-151-14304,-2-133-329,-3-320-860,-3 394 748,-23-112 0,-3-40-861,10 38-230,17 168 1629,2 23 509,-2 0 0,0 0 1,-1 0-1,0 1 0,-18-29 1,19 35-1259,-3-3 490,-2 0 0,0 0 0,0 1 0,-1 1 0,-20-17 0,27 24 0,0 1 0,0 0 0,0 0 0,0 1 0,-1-1 0,1 1 0,-1 0 0,1 0 0,-1 1 0,0-1 0,1 1 0,-1 0 0,0 1 0,0-1 0,-6 1 0,8 0 0,-1 0 0,1 0 0,-1 0 0,1 1 0,-1-1 0,1 1 0,-1 0 0,1 0 0,0 0 0,0 1 0,-1-1 0,1 1 0,0 0 0,0 0 0,0 0 0,1 0 0,-1 0 0,0 1 0,1-1 0,-3 4 0,-2 5-12,1 0-1,0 0 1,1 1 0,0 0-1,1 0 1,0 0-1,1 1 1,0-1-1,-1 17 1,1 17-188,3 57-1,0-58 70,2 554-1748,-2-199-4086,0-362 5005,1-25 730,0 0 0,1 0-1,0 0 1,1 0 0,0-1 0,1 1-1,8 17 1,-7-15-102,-1 1 0,0-1 0,-1 1-1,-1-1 1,-1 1 0,0 0 0,-2 25 0,0-22 175,1 0 0,1 1-1,1-1 1,6 31 0,-2-31 157,2 9 0,0 0 0,-2 1 0,-2 0 0,2 30 0,-1 15 0,29 143 0,-14-112 0,-11-29 0,-4-1 0,-6 113 0,-2-62 0,3 162 0,0-285-188,1 0 527,-1 0 0,-10 37 4746,6-35-4746,4-5-308,0 0-1,-1 1 0,1-1 0,-1 0 0,1 0 0,0 0 0,-1 1 0,1-1 0,0 0 0,-1 0 0,1 0 0,-1 0 0,1 0 0,-1 0 0,1 0 0,0 0 0,-1 0 0,1 0 0,-1 0 0,1 0 0,0 0 0,-1-1 0,1 1 0,0 0 0,-1 0 0,1 0 0,-1 0 0,1-1 1,0 1-1,-1 0 0,1 0 0,0-1 0,0 1 0,-1 0 0,1-1 0,-1 1 0,-8-17 30,-2-15-108,2-1 1,1 0-1,1-1 0,-3-52 1,4 34 45,-28-430-362,35-4-210,2 228 451,-3-1038-5286,1 1286 5415,0-1-1,0 1 1,1-1-1,1 1 1,0 0-1,0 0 1,7-14 0,1-6 1,2-40 7004,-13-6-1869,-1 38-2978,1 49-2164,0 29 0,-2 0 0,-2 0 0,-13 63 0,-20 27-12,-5-2 1,-115 239-1,107-284-275,31-53-148,-23 47-1,21-36 396,16-33 39,1 0-1,0 0 0,0 0 0,0 1 0,1-1 0,1 1 0,-1 0 0,-1 18 0,3 200 1262,3-101-1270,-2 179 10,1-290 3,1 0-1,1 0 1,0-1-1,1 1 0,0-1 1,1 0-1,7 14 1,-4-11-58,-1 2 0,-1-1 0,6 33 0,-6 32-248,-6-55 155,9 49 1,2-23-165,37 245-1470,0-16 176,-33-211 662,-9-27 376,-2 0 0,-1 0 0,-6 57 0,1-12 2441,1-63-314,-2-1 0,-5 27-1,3-26-995,-3 51-1,8-49-695,1-18 3,0 1 1,-2-1-1,1 1 1,-1-1-1,-1 0 1,0 1-1,-1-1 1,-7 21 0,4-18-386,1 0 0,0 1 0,2 0 0,-1 0 0,2 0 0,0 1 0,0 21 0,0-1-550,1-30 766,0-1 0,0 1 0,0-1 0,-1 1 0,0-1-1,0 0 1,-1 0 0,1 1 0,-1-2 0,0 1 0,-1 0-1,1-1 1,-5 5 0,-14 21-3357,19-25 3602,1 0 0,0 1 0,-1-1 0,2 0 0,-1 1 0,-1 7 0,3-12 54,1-1 0,-1 1 0,0 0 0,0 0 0,1 0 0,-1 0 0,1-1 0,-1 1 0,1 0 0,-1-1 0,1 1 0,-1 0 0,1-1 0,0 1 0,0 0 0,-1-1 0,1 1 0,0-1 0,-1 1 0,1-1 0,0 0 0,0 1 0,0-1 0,0 0 0,0 0 0,-1 1 0,1-1 0,0 0 0,0 0 0,0 0 0,1 0 0,29 0 0,-2-4 0,-1-1 0,0-2 0,-1-1 0,47-19 0,-63 22 0,0-1 0,0 1 0,0-2 0,15-11 0,-26 18 0,0-1 0,0 1 0,0 0 0,1 0 0,-1 0 0,0-1 0,0 1 0,0 0 0,0 0 0,0 0 0,-1-1 0,1 1 0,0 0 0,0 0 0,0 0 0,0 0 0,0-1 0,0 1 0,0 0 0,0 0 0,0 0 0,0 0 0,0-1 0,-1 1 0,1 0 0,0 0 0,0 0 0,0 0 0,0 0 0,0-1 0,-1 1 0,1 0 0,0 0 0,0 0 0,0 0 0,-1 0 0,1 0 0,0 0 0,0 0 0,0 0 0,0 0 0,-1 0 0,1 0 0,0 0 0,0 0 0,0 0 0,-1 0 0,1 0 0,0 0 0,0 0 0,0 0 0,-1 0 0,1 0 0,0 0 0,0 1 0,-14-3 0,1 2 69,0 0 0,1-2 0,-1 1 0,1-2 0,0 0 0,0 0 0,0-1 1,-13-6-1,-6-3-138,-1 1-1,0 2 1,-1 1 0,0 2 0,0 1 0,-1 1 0,0 2 0,-40 2 0,-551 2 69,602-2 37,0-2-1,-27-5 1,23 3-74,-28-2-1,-93 3 1319,-75 6 5477,43 0-2037,171-2-4559,1 0 1,-1 0-1,1 1 1,-1 0-1,1 0 1,0 1-1,0 0 1,0 1 0,0 0-1,0 0 1,-14 8-1,17-8-162,0-1 0,0 0 0,0 0 0,0 0 0,-8 0 0,-13 6 0,26-8 0,-1 0 0,1 0 0,0 0 0,0 0 0,0 0 0,0 0 0,0 0 0,-1 0 0,1 0 0,0 1 0,0-1 0,0 0 0,0 0 0,0 0 0,0 0 0,-1 0 0,1 0 0,0 0 0,0 1 0,0-1 0,0 0 0,0 0 0,0 0 0,0 0 0,0 1 0,0-1 0,0 0 0,0 0 0,0 0 0,0 0 0,0 0 0,0 1 0,0-1 0,0 0 0,0 0 0,0 0 0,0 0 0,0 1 0,0-1 0,0 0 0,0 0 0,0 0 0,0 0 0,0 0 0,1 1 0,-1-1 0,0 0 0,0 0 0,0 0 0,10 9 0,14 4 0,-10-8-39,1-1 0,-1-1-1,1 0 1,24 2 0,27 4-352,-17-1-351,0-3 1,0-2-1,80-5 1,-34 0 120,206 2-3536,-75 0-1978,-198 2 6013,52 9 1,-51-6 191,50 2 0,271-7 123,-74-19 14212,-293 16-14434,-245-2-162,154 7 142,-1074-2-3213,1163-1 4016,1-1-1,-30-6 1,29 3-340,-1 2 0,-20-1-1,-218 5-413,239 1 0,19-2 0,0 0 0,0 0 0,0 0 0,0 0 0,0 0 0,-1 0 0,1 0 0,0 1 0,0-1 0,0 0 0,0 0 0,0 0 0,0 0 0,0 0 0,0 0 0,0 0 0,0 1 0,0-1 0,0 0 0,0 0 0,0 0 0,0 0 0,0 0 0,0 0 0,0 1 0,0-1 0,0 0 0,0 0 0,0 0 0,0 0 0,0 0 0,0 0 0,0 0 0,0 1 0,0-1 0,0 0 0,0 0 0,0 0 0,0 0 0,0 0 0,0 0 0,1 0 0,-1 0 0,0 1 0,0-1 0,0 0 0,0 0 0,0 0 0,0 0 0,0 0 0,1 0 0,-1 0 0,0 0 0,0 0 0,0 0 0,3 2 0,1-1 0,-1 1 0,1-1 0,-1 0 0,1 0 0,5 1 0,158 19-695,-52 3 289,-105-22 426,-2 0-83,-1 0 1,1 0-1,-1 0 1,0 1 0,0 0-1,0 0 1,0 1-1,8 6 1,6 5-385,1 0 0,45 22 0,-55-31 555,0-2 0,1 1 0,0-2 0,0 0 0,0 0 0,0-1 0,23 0 0,314-3-1566,-157 0 5001,-554-14-3543,-61 5-1393,364-102-11764,64 105 13146,0-1 1,1 1 0,0 0 0,0 1 0,0-1 0,1 1 0,10-6 0,12-5 93,60-26 1,-7 4-295,4-9 181,245-138 25,-301 168 5,2 1 0,0 1 0,0 3 0,38-11 0,-23 7 0,-35 12 0,0 0 0,1 1 0,-1 1 0,18-3 0,83 2-9,-85 5 107,-1-1 1,1-2 0,-1-1-1,0-1 1,29-8-1,-9-5 233,-30 10-139,1 1 0,0 0 0,0 2 0,0 0-1,28-2 1,226 7 198,-201 0 3716,-5-1 4079,-131 3-8254,-93 17 0,-23 2-33,104-18 64,-32 1-152,-111 20 1,58 7-1099,-165 55 0,215-62-293,29-7 810,28-3-380,-49 12-347,-36-4-1683,48-1 8267,143-20 1032,1155-3-15249,-724 2 5226,-1482-1 1219,661 0 6007,0 0 6746,332 0-9641,0-1 0,0 1 0,1-1 0,-1 0 0,-7-1 0,12 1-426,0 1 0,0 0-1,0-1 1,0 1 0,0-1 0,0 1-1,0-1 1,0 1 0,0-1-1,0 1 1,0-1 0,1 0-1,-1 0 1,0 0 0,0 1 0,1-1-1,-1 0 1,0 0 0,1 0-1,-1 0 1,1 0 0,0 0-1,-1 0 1,1 0 0,0 0 0,-1 0-1,1 0 1,0 0 0,0 0-1,0 0 1,0-1 0,0 1-1,0 0 1,0 0 0,0 0-1,1-2 1,1-2-7,-1-1 1,1 1-1,0 0 0,1 0 0,-1 0 0,1 0 0,0 0 0,0 0 1,0 1-1,1 0 0,0-1 0,0 1 0,0 1 0,0-1 0,9-5 1,3 0-122,0 0 0,1 2 0,27-9 1,8-4-8,192-69-991,-111 44-1087,-103 36 1553,0 2 0,53-6 0,-49 8-1,189-17-2329,-156 15 2113,-47 6 327,-1-1 1,0-1 0,1 0-1,24-9 1,-41 11 381,43-16-446,127-53 12124,-174 68-11335,1 0 0,0 1-1,-1-1 1,1 0 0,-1 1 0,0-1-1,1 1 1,-1-1 0,-4-5 698,2 4-698,-3-3-175,-1 0 0,-1 0 1,1 0-1,-1 1 0,0 0 0,0 0 0,-9-4 0,-67-22-5,36 14-31,34 12 21,-151-54-668,125 47 496,0 2-1,-52-6 0,-24-7-745,82 15 349,1 1 0,-57-3 0,60 7-27,-32-5 0,33 3-278,-35-1 0,-1 6-2325,151 0-1172,-22 3 4345,1 2-1,79 18 1,78 41 3,18 4 41,-218-63-1065,57 41 10577,-77-39-9207,-2-6-270,0 1 1,0-1-1,0 1 0,-1-1 0,1 1 1,-1-1-1,1 1 0,-1-1 0,0 0 0,1 1 1,-1-1-1,0 0 0,0 1 0,0-1 0,0 0 1,0 0-1,0 0 0,0 0 0,0 0 0,-1 0 1,1 0-1,0-1 0,-1 1 0,1 0 1,0-1-1,-1 1 0,1-1 0,-1 1 0,1-1 1,-1 0-1,-1 1 0,-9 1 505,1 0-1,-22 1 1,27-3-348,-290 0 2353,133-2-2193,-207 2-320,415-1-35,1-3 0,60-12 0,89-30 0,-88 19 0,-61 16 0,-2-2 0,1-2 0,-2-3 0,50-26 0,-68 32-81,-20 10 39,0 0 0,-1 0 1,1-1-1,0 0 0,-1 0 0,1 0 1,-1 0-1,7-7 0,3-7 118,-1-1 0,-1 0 1,0-1-1,-1 0 0,10-27 0,-17 39-76,1-1 0,-1 1 0,1 0 0,11-13 0,-10 13 0,0 0 0,0-1 0,6-11 0,-12 19 0,1-1 0,-1 1 0,0-1 0,0 1 0,1-1 0,-1 0 0,0 1 0,0-1 0,0 1 0,0-1 0,0 0 0,0 1 0,0-1 0,0 1 0,0-1 0,0 0 0,0 1 0,0-1 0,0 1 0,0-1 0,-1 0 0,1 1 0,0-1 0,0 1 0,-1-1 0,1 1 0,-1-2 0,0 1 0,-1 0 0,1 0 0,0 0 0,-1 0 0,1 0 0,-1 1 0,1-1 0,-1 0 0,1 1 0,-3-1 0,-42-4 0,43 4 0,-28 1-97,0 1 0,0 1 0,0 1 0,0 2 0,-50 15 0,25-7-364,-2-2 0,1-3 1,-86 1-1,90-6 6,-40 8-369,-19 1-629,-310-12-2866,327 0 6890,7-1 4334,212 1-7101,-1-5 1,126-22-1,32-31-413,-178 35 504,78-9-735,7-2-63,-169 31 183,1 0 1,22 1-1,-25 1-4,0 0-1,0-1 1,21-5-1,-9 0 585,-20 5 208,0 0 1,0 0-1,0-1 1,0 0-1,-1-1 0,0 0 1,13-8-1,-11 5-93,0 0 587,0 0 1,0 1 0,31-34 4499,-42 39-4956,-1-2-20,-1 0 1,1 0-1,-1 1 0,0 0 1,0-1-1,0 1 0,0 0 1,-1 0-1,-4-2 0,-60-23-202,-95-25 0,134 44 108,-91-23-183,-206-26-1,-123 17-363,417 38 532,-818-41-903,835 43 425,82 103-11616,-27-89 12117,66 16 0,32 0 0,0-5 0,2-7 0,161 1 0,-286-18 0,1 0 0,-1 0 0,0 2 0,1 0 0,-1 0 0,0 2 0,14 6 0,-13-6-1,1-1 0,-1 0 0,1-1-1,0-1 1,0 0 0,0-1 0,31-3 0,93 30 9790,-140-25-9591,-2-2-112,1 0 0,0 0 0,0 0 0,-1 0 0,1 0 0,0 0-1,-1 0 1,1 0 0,-1 0 0,0 0 0,1 0 0,-1 0 0,0-1 0,1 1-1,-1 0 1,0 0 0,0-1 0,0 1 0,0 0 0,-1 0 0,-15 9 409,-1 0 0,1-2 0,-2 0 1,-30 9-1,7-2-8,14-7-487,-1-1 0,1-1 0,-51 4 0,20-3 0,-116 1 0,167-8 0,39-2-26,0-1-1,-1-1 0,1-2 1,-1-1-1,-1-2 0,1-1 1,-1-1-1,28-15 0,88-65-1035,-35 36 550,90-50-790,-176 89 1119,-1-1-1,35-34 1,-36 31 13,2 0 0,30-20 0,36-11-684,3 4 0,143-52-1,-139 61-1178,-95 38 2233,0-1 1,0 0-1,0 0 1,0 0-1,0 0 1,0 0-1,0 0 1,-1-1-1,3 0 201,0-3-200,-4 4-225,0 1 1,1 0-1,-1-1 1,0 1-1,0 0 1,0-1-1,0 1 1,1 0-1,-1-1 1,0 1-1,0-1 1,0 1-1,0-1 1,0 1-1,0 0 1,0-1-1,0 1 1,0-1-1,0 1 1,-1 0-1,1-1 1,0 1-1,0-1 1,0 0-1,-1 1 37,0-1 0,0 0-1,0 0 1,0 0 0,1 1 0,-1-1 0,0 0 0,0 1-1,0-1 1,0 1 0,0-1 0,-1 1 0,0-1 0,-22-4-23,0 1 0,0 1-1,0 1 1,0 1 0,-26 2 0,7-1-94,-778 0 483,564 1-2574,2 0-3651,292-20 5742,-16 12 194,1 1 1,-1 1-1,1 0 0,44-2 1,94 7 614,-88 1-641,471 0 438,-530 0-357,-1-1-1,0 2 1,0 0-1,0 0 1,0 1-1,23 9 1,-28-9 338,1 0 0,-1 1 0,0 0 0,0 1 0,0 0 0,0 0 0,-1 0 0,0 1 0,0 0 0,-1 0 0,7 9 0,-10-12-426,-1-1 1,1 1-1,-1 0 1,0 0 0,0 1-1,0-1 1,-1 0-1,1 0 1,-1 0-1,0 1 1,0-1-1,0 0 1,0 0-1,0 1 1,-1-1-1,1 0 1,-1 0-1,0 0 1,0 0-1,0 0 1,0 0-1,-1 0 1,1 0-1,-1 0 1,0 0 0,-2 2-1,-3 5 115,-1-1 0,1 0 0,-1-1 0,-1 0 0,0 0 0,-12 7 0,-8 4-241,0-1-1,-1-2 1,-1-1-1,-1-2 1,0 0-1,-1-3 1,0 0 0,0-2-1,-1-2 1,-46 3-1,57-8-314,-1 1 0,1 0 0,0 2 0,0 1-1,-25 8 1,27-7 1105,-1-1 0,1-1-1,-1 0 1,0-2 0,0-1-1,0 0 1,0-2 0,-23-3-1,43 4-720,0 0 0,-1-1 0,1 1 0,0 0 0,0-1 0,0 1 0,0-1 0,0 0 0,0 0 0,0 0 0,0 0 0,0 0 0,0 0 0,0 0 0,0-1 0,1 1 0,-1-1 0,1 1 0,-1-1 0,1 0 0,-1 1 0,1-1 0,0 0 0,0 0 0,0 0 0,0 0 0,0 0 0,0 0 0,1 0 0,-1 0 0,1-1 0,-1 1 0,1 0 0,0 0 0,0 0 0,0-1 0,0 1 0,0 0 0,1 0 0,0-3 0,0-2 0,0 0 0,1 0 0,0 1 0,1-1 0,0 0 0,0 1 0,0 0 0,1 0 0,-1 0 0,2 0 0,6-8 0,-5 8 0,2 0 0,-1 0 0,1 1 0,0-1 0,0 2 0,0-1 0,17-5 0,66-17 0,-77 24 0,25-4 0,-31 7 0,-1-1 0,1 0 0,-1-1 0,1 0 0,-1 0 0,0-1 0,1 1 0,6-5 0,-5 2-124,0 0 0,0 1 0,0 1-1,1-1 1,-1 2 0,1-1 0,0 1 0,18-1-1,9 2-1932,40 3-1,-16 0-2160,-20-1 4543,59-2 8566,-98 1-8879,1-1 0,-1 0 0,0 1-1,1-1 1,-1 0 0,0 0-1,0 0 1,0 0 0,1 0-1,-1-1 1,0 1 0,0-1 0,-1 1-1,1-1 1,0 0 0,-1 0-1,1 0 1,-1 0 0,1 0-1,-1 0 1,2-4 0,2-4-23,-1-1 0,0 0 0,3-17 1,-2 8 30,53-148-5,-17 53-206,-18 52 82,-10 29-519,11-49 1,-21 67-373,0 0 1,-1 1 0,-1-23 0,-1-3-680,-4-57 652,4 95 1026,0 0 0,-1-1 0,0 1 1,0 0-1,0 0 0,0-1 0,0 1 0,-1 0 0,1 0 1,-1 0-1,0 1 0,0-1 0,0 0 0,0 1 1,0-1-1,-1 1 0,1 0 0,-1-1 0,1 1 1,-1 0-1,0 1 0,0-1 0,0 0 0,0 1 1,0 0-1,0 0 0,-1 0 0,1 0 0,-5-1 0,-11 0 34,1 0 0,-1 1-1,1 1 1,-26 2-1,11 0-34,-415 1-1568,336-3-43,102 0 1214,-1 1-1,0 0 1,1 0 0,-1 1-1,1 1 1,0 0-1,-20 8 1,13-2 391,0 0 0,1 1 0,-23 19 0,25-18 61,3-3-96,1 0-1,0 0 1,1 1-1,-16 19 1,-4 5 133,24-29-80,0 1-1,1 0 1,-1 0-1,1 0 1,0 0-1,1 1 1,-1 0-1,-2 7 1,-14 34 49,13-33 3,1 0-1,0 1 1,1 0 0,1 1 0,0-1-1,1 1 1,-1 18 0,4-10 119,-2 6 344,2 0 0,1 0-1,7 39 1,-6-60-538,1-1 1,0 0-1,0 0 0,1 0 0,0 0 0,9 12 1,36 42-120,-29-39 113,8 7-227,1-2 0,2-1-1,57 40 1,-52-41 170,-18-12-152,0 0 1,2-1 0,-1-1 0,1-1-1,1-1 1,28 10 0,-25-13 207,1-1 1,0-1-1,1-1 1,-1-1-1,27-1 1,26-1 253,79-4 2389,-154 2-2563,0 1 0,0-1 0,0 0 0,0 0 0,0 0 0,0-1 0,0 1 0,0-1 1,-1 1-1,1-1 0,0 0 0,-1 0 0,0 0 0,1 0 0,-1-1 0,0 1 0,0-1 0,0 1 0,0-1 0,-1 0 1,1 1-1,-1-1 0,0 0 0,1 0 0,-1 0 0,-1 0 0,2-5 0,1-9 196,0 0-1,-1 1 1,0-32-1,-2 43-194,-1-560 633,-1 199-518,2-138 7986,0 499-8159,0 0-1,-1 1 1,0-1 0,0 0-1,0 1 1,0-1 0,-1 1-1,1 0 1,-1-1 0,-3-4 0,4 7-4,0 2 1,1-1 0,-1 0 0,0 0 0,0 0-1,0 0 1,0 0 0,0 1 0,0-1-1,0 0 1,0 1 0,0-1 0,0 0 0,0 1-1,0 0 1,0-1 0,0 1 0,-2-1 0,1 1 0,1 1 0,-1-1 0,0 0 0,1 0 0,-1 1 0,1-1 0,-1 1 0,1 0 0,-1-1 0,1 1 1,-1 0-1,1 0 0,0 0 0,-1 0 0,1 0 0,0 0 0,-2 2 0,-3 4-8,1-1 1,0 1-1,0 0 0,1 1 0,0-1 0,0 1 1,1 0-1,0 0 0,0 0 0,1 0 0,0 0 1,-1 12-1,-1 15-58,0 58 1,4-66 57,1 528-2478,1-212 1242,-3-329 1229,-1 0 0,0 1-1,-5 18 1,3-16-28,-4 31-1,6-26 68,0 1-1,-2-1 1,-1-1-1,0 1 1,-2-1-1,0 0 1,-2 0-1,-14 26 1,17-34-41,0-1 0,1 1 0,1 0 0,-4 14 0,4-11-29,-13 31 1,11-34 142,3-5 467,-1 0-1,1-1 0,-2 1 0,1-1 0,-8 10 0,10-15-546,1-1-1,0 0 1,0 0 0,0 0 0,-1 0 0,1 0 0,0 0 0,-1 0-1,1-1 1,-1 1 0,1 0 0,-1-1 0,1 1 0,-1-1-1,0 1 1,1-1 0,-1 0 0,1 0 0,-1 0 0,0 0 0,1 0-1,-1 0 1,0 0 0,1 0 0,-1-1 0,1 1 0,-1-1-1,1 1 1,-1-1 0,1 0 0,-1 1 0,1-1 0,-1 0 0,1 0-1,-2-1 1,-1-2-24,0 1 0,0-1 1,1 1-1,0-1 0,0 0 0,0 0 0,0-1 0,0 1 0,1-1 1,0 1-1,0-1 0,0 0 0,-2-8 0,-1-8-59,-4-43 0,7 40 54,-37-247 132,24 192-60,-36-109 0,50 185-61,-21-61-67,2 0 0,-13-83 1,28 113 165,-44-259-220,29 153 195,6 30 42,9 79-101,-2 0-1,-17-45 0,18 54-13,1 0 0,0 0 0,2-1 0,1 0 0,1 1 0,3-46 0,4 86 0,2-1 0,12 23 0,207 432-273,-202-406 120,-2 2-1,-3 0 1,-3 2 0,-3 0-1,6 98 1,-1 453-1635,-17-357 4769,-3-291-3043,-2 0 0,0 1 0,-9-34 0,-28-80 168,30 108-27,-46-139-156,-35-128 149,-64-252-44,153 546-50,-7-25 21,-2 0 1,-22-43 0,9 20-20,21 43 28,-1-1-1,-1 1 0,0 0 1,-1 0-1,0 1 1,0-1-1,-13-14 1,-10-5 16,17 15-25,-26-21 1,36 34 0,0-1 0,0 1 0,0-1 0,0 1 0,0 0 0,-1 0 0,1 0 0,0 0 0,-1 0 0,1 1 0,-1-1 0,1 1 0,-1-1 0,1 1 0,-1 0 0,0 0 0,1 0 0,-4 1 0,3 0 0,-1 0 0,0 0 0,1 1 0,-1-1 0,1 1 0,-1 0 0,1 0 0,0 0 0,0 1 0,-6 4 0,2 1 0,0 1 0,0-1 0,1 1 0,0 0 0,0 1 0,1-1 0,-7 17 0,-5 27-15,3-1-1,1 2 1,3 0 0,-5 82-1,12 222-100,6-200 98,-3 342-1061,0-494 1180,1 0 1,-1 0-1,1-1 1,0 1-1,1 0 1,-1-1-1,1 1 1,0-1-1,1 0 1,4 9-1,2 0-35,1-1 0,16 17 0,9 12-90,-31-37 24,1 0 0,0 1 0,1-2 0,-1 1 0,1-1 0,0 1 0,0-2 0,0 1 0,1-1 0,-1 0 0,1 0 0,0 0 0,0-1 0,8 2 0,1-1 0,1-1 0,-1 0 0,1-1 0,0-1 0,17-1 0,-29 0-5,1 0 1,-1 0-1,1-1 0,-1 0 0,1 0 1,-1 0-1,0 0 0,0-1 0,0 0 1,0 0-1,-1 0 0,1-1 0,-1 1 1,0-1-1,0 0 0,0-1 0,0 1 1,-1-1-1,0 1 0,0-1 0,4-8 1,4-10-23,-2 0 0,0 0 0,8-39 1,-16 60 26,86-417-1089,-29-85-1596,-57 310 1016,-1 128-518,-57 128-4645,49-35 6842,-8 40 1,-4 14-76,-17 78 428,4-18 476,11-42-1584,6-24 8984,16-74-8073,-1 1 0,1 0 0,0-1 0,-1 1 1,1-1-1,-1 1 0,0-1 0,0 1 0,-4 6 831,1-5-831,4-3-95,-1 0 0,1 0 0,-1 1 0,0-1 0,1 0 0,-1 0 0,1 0 0,-1 0 0,0 0 0,1 0-1,-1 0 1,-7-3 923,7 1-923,-2-1 73,0 0 1,0-1 0,0 1 0,0-1-1,1 0 1,0 0 0,0 0 0,0 0-1,-2-7 1,-2-13-145,1-1 0,-3-28 0,0-6 0,1 7-363,3-1-1,2-74 1,2 116 259,-1-6 264,0 0 0,-2 0 0,-4-17-1,3 15 26,0 1 0,0-24 0,5-57-185,-2-37 0,0 128 0,-1 1 0,0-1 0,0 1 0,0 0 0,-1 0 0,-4-9 0,5 12 0,0 0 0,0 0 0,-1 0 0,1 0 0,-1 1 0,0-1 0,0 1 0,-1 0 0,1 0 0,-1 0 0,-4-3 0,7 5 0,-1 1 0,1 0 1,0 0-1,-1 0 0,1-1 0,0 2 0,-1-1 0,1 0 0,0 0 0,-1 0 0,1 0 0,0 1 0,-1-1 1,1 1-1,0-1 0,0 1 0,-1-1 0,1 1 0,0 0 0,0 0 0,0-1 0,0 1 0,0 0 1,0 0-1,0 0 0,0 0 0,0 0 0,1 1 0,-2 1 0,-25 39-29,25-37 15,-16 33-146,-20 62 1,29-76-69,-95 327-2066,85-270 1360,-8 30-605,5-42 579,-3-1 0,-52 100 1,15-46-2187,56-105 3182,0 1 1,-4 25-1,5-24-27,1-1 0,-11 25 0,2-16-102,-33 49 0,21-37 307,20-30-161,0 1 0,1 0 0,0 1-1,1-1 1,0 1 0,-35 74 9326,37-85-9332,1 0 1,0 0-1,-1-1 1,1 1 0,-1 0-1,1 0 1,-1 0-1,1 0 1,-1-1 0,-1-1 285,1 2-286,1-1 1,0 1 0,-1-1-1,1 1 1,0 0-1,0-1 1,-1 1 0,1-1-1,0 1 1,0-1-1,0 1 1,0-1 0,0 1-1,0-1 1,0 1-1,0-1 1,0 0 0,-3-22-297,3 21 351,-2-305-538,4 150 108,13-17-1460,-5 81 1107,-5 58-298,13-47 1,-10 47 324,5-43 0,-12 70 663,-1 2 90,1-1 0,-1 1 0,1 0 1,0 0-1,1 0 0,0 0 0,0 0 0,0 0 0,0 0 1,1 1-1,7-11 0,-3 3 596,1 1 0,-2-1-1,0-1 1,7-21 0,-4 10 1130,-7 21-1825,-1 1 0,1 0 0,-1 0 0,1 0 0,0 0 0,0 0 0,0 0 0,0 1 0,1-1 0,-1 1 0,1-1 0,0 1 0,3-3 0,-4 5 0,-1-1 0,0 1 0,0-1 0,0 1 0,1 0 0,-1-1 0,0 1 0,1 0 0,-1 0 0,0 0 0,0 0 0,1 0 0,-1 0 0,0 0 0,1 1 0,-1-1 0,0 0 0,0 1 0,0-1 0,1 1 0,-1-1 0,0 1 0,0 0 0,0-1 0,0 1 0,0 0 0,0 0 0,0 0 0,0 0 0,0 0 0,-1 0 0,1 0 0,0 0 0,0 0 0,-1 0 0,1 0 0,-1 0 0,1 3 0,3 4 0,0 1 0,-2-1 0,1 1 0,-1-1 0,0 1 0,0 0 0,-1 13 0,-1 67 0,-1-53 0,-2 312 0,3-672 316,0 206-3835,0 58 6722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0.2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0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24575,'-4'0'0,"-1"4"0,-4 5 0,-1 6 0,2 3 0,2 3 0,2 2 0,2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0.7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24575,'0'4'0,"0"5"0,0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0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1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1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9T04:46:01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74D465-3D1D-48E5-83C8-8E1806160F30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26DD66C-07AA-4B70-AB89-2D4BF81890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AEA8B4-D849-4727-A8AD-3D861382C864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7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718D-A7DB-49AA-910E-FF897ECC551D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1E57-EDB9-4589-8144-11DC1D9E33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05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8379-8009-44B2-9C16-CAE3FFAF46BA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548AA-2D1A-483A-8DFB-F86783CBDD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34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F6C5-D920-4E2E-B741-37B689579D20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573AB-F515-495A-8A96-4F02B7640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56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C1FA-E0CC-4411-B47D-85E476D7A3A6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064B-C5D9-4950-B37C-ADDAB53C9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34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367F-15A7-4A04-8540-5B5B53BF0D95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D367E-BE05-4833-955E-3EB6780E15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74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657F-2DA7-4BDF-9D8E-E1F0CB61D834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28E00-7942-4F5D-8550-E11819C3F4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86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63FD-C57A-4949-9B54-1001BC31E123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574C-3C6F-49D7-9A4E-5B1D39A94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17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2BA9-781D-4E66-B61E-9B8B984ECDD2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8758D-C353-4206-A430-2242EFC53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179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103D-71E7-4A87-A2CE-A7ADF292B334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1076-1D79-4BAB-9143-83CF9EC74C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89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FA68-814F-4B9D-BED4-3BDCC9C77232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ACE6A-93D7-4B13-8103-E6DD1730FC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96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7FF9-E0A4-4669-83FA-0B938F8A9DBA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076A1-8864-4310-9C93-A674F814C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70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78AA-EFAB-461A-9366-8A566F1636B8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72F1C-C58C-454E-B07F-7876D1026A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606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D455-B994-4494-BDD0-7117EABB1824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3D40D-F1E3-4374-A5BE-3D7EB597DC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663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C265-984A-424F-A362-A9B70B2390D2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D5157-7F44-4C91-8241-A2F3E1C40B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23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2C9D-1918-4AD8-A6A8-231694C08824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3D1D9-A5EA-450A-ACDE-5720B00019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25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5590-AC06-4B12-BEA5-2331A2AB334F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DEB4-6A39-4DE1-A98D-21CD5E8AD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99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794C-7956-421C-AD98-96B7F7880AA1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2C05-F0DC-4D89-A10F-B72DD9595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44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28C6-B022-4A59-98C1-5FAEEA1A251C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A16E-535F-4B00-83FA-AE5BC885DD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18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D497-0A76-4409-A57D-D469837D7420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D49D8-442A-4B82-A02D-ECAFEA95D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942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3192-DC18-4150-BCB8-F085562EF8C8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82A7A-9F21-40A9-84C4-FA63D677D6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39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6E64-5DA8-4DBB-8A36-28F6BABAA2BA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2A63-2506-4D04-BB41-B350775ED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651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F08B-6FDB-49D9-96C2-381A14C06D83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9E74C-AD0A-4BE5-9546-1A1F899095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66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26A4-15BD-48D3-AA35-71E55A8DE05F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373B-D00F-40DF-A452-CD14098021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327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A744-318A-4C73-A4BB-47DB786BC805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E364F-6152-497F-81F1-079ECA4046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849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F369-30D5-48EF-B9B5-EFF6AF24E988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E2C2E-A240-47E2-BE30-E044DE26E3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760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0E73-9250-4B8A-A65E-063DA3774F44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8AFB-BCE1-4C62-B0AD-4D68D63F8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98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A9D6-D7B2-43F3-B6A2-54938AA3659C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ECF0-DC97-42EB-816E-55A5ABEE8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2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9E17-6280-4848-AE02-230079069BF0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E93E5-0982-4999-98EC-9C2575292C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27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F25D-8C8E-410F-9C18-20077AF7C338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3427F-479D-40BC-BCFD-D9BB9320C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3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64F5-804E-459A-9D32-AFD685773996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9E960-2929-4246-8A74-E5E0B1D55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6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EBA3-C169-4233-BA83-5735ACBE6FD3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C793-61A3-42B1-BA96-147090E82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20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5037-6CC6-4746-BAE3-92F4D8F8067F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2A4AB-8548-491F-A887-ED57113787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5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A041-8C57-4A09-9ED7-85D92693E1FD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2D1B5-8C7B-4B9F-B252-9E33AFB08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74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12235-892B-4FC6-91DA-334B24315694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3E7DFD-5E5B-4C7A-BBD0-D6B0FDCF07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99A39-BAC8-4F8B-AF74-26E621895467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86AB2E-749E-47CE-B2D9-82CCE4BB8C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B2214-8104-4DF6-9F44-A05D958B4BC9}" type="datetimeFigureOut">
              <a:rPr lang="ru-RU"/>
              <a:pPr>
                <a:defRPr/>
              </a:pPr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D0DE29-CFE8-4EE5-A50D-D72A22C344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customXml" Target="../ink/ink9.xml"/><Relationship Id="rId26" Type="http://schemas.openxmlformats.org/officeDocument/2006/relationships/customXml" Target="../ink/ink14.xml"/><Relationship Id="rId39" Type="http://schemas.openxmlformats.org/officeDocument/2006/relationships/customXml" Target="../ink/ink23.xml"/><Relationship Id="rId21" Type="http://schemas.openxmlformats.org/officeDocument/2006/relationships/image" Target="../media/image16.emf"/><Relationship Id="rId34" Type="http://schemas.openxmlformats.org/officeDocument/2006/relationships/customXml" Target="../ink/ink20.xml"/><Relationship Id="rId7" Type="http://schemas.openxmlformats.org/officeDocument/2006/relationships/image" Target="../media/image11.emf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image" Target="../media/image18.emf"/><Relationship Id="rId33" Type="http://schemas.openxmlformats.org/officeDocument/2006/relationships/customXml" Target="../ink/ink19.xml"/><Relationship Id="rId38" Type="http://schemas.openxmlformats.org/officeDocument/2006/relationships/customXml" Target="../ink/ink22.xml"/><Relationship Id="rId2" Type="http://schemas.openxmlformats.org/officeDocument/2006/relationships/image" Target="../media/image9.png"/><Relationship Id="rId16" Type="http://schemas.openxmlformats.org/officeDocument/2006/relationships/customXml" Target="../ink/ink7.xml"/><Relationship Id="rId20" Type="http://schemas.openxmlformats.org/officeDocument/2006/relationships/customXml" Target="../ink/ink11.xml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3.emf"/><Relationship Id="rId24" Type="http://schemas.openxmlformats.org/officeDocument/2006/relationships/customXml" Target="../ink/ink13.xml"/><Relationship Id="rId32" Type="http://schemas.openxmlformats.org/officeDocument/2006/relationships/customXml" Target="../ink/ink18.xml"/><Relationship Id="rId37" Type="http://schemas.openxmlformats.org/officeDocument/2006/relationships/image" Target="../media/image22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7.emf"/><Relationship Id="rId28" Type="http://schemas.openxmlformats.org/officeDocument/2006/relationships/customXml" Target="../ink/ink15.xml"/><Relationship Id="rId36" Type="http://schemas.openxmlformats.org/officeDocument/2006/relationships/customXml" Target="../ink/ink21.xml"/><Relationship Id="rId10" Type="http://schemas.openxmlformats.org/officeDocument/2006/relationships/customXml" Target="../ink/ink4.xml"/><Relationship Id="rId19" Type="http://schemas.openxmlformats.org/officeDocument/2006/relationships/customXml" Target="../ink/ink10.xml"/><Relationship Id="rId31" Type="http://schemas.openxmlformats.org/officeDocument/2006/relationships/customXml" Target="../ink/ink17.xml"/><Relationship Id="rId4" Type="http://schemas.openxmlformats.org/officeDocument/2006/relationships/customXml" Target="../ink/ink1.xml"/><Relationship Id="rId9" Type="http://schemas.openxmlformats.org/officeDocument/2006/relationships/image" Target="../media/image12.emf"/><Relationship Id="rId14" Type="http://schemas.openxmlformats.org/officeDocument/2006/relationships/customXml" Target="../ink/ink6.xml"/><Relationship Id="rId22" Type="http://schemas.openxmlformats.org/officeDocument/2006/relationships/customXml" Target="../ink/ink12.xml"/><Relationship Id="rId27" Type="http://schemas.openxmlformats.org/officeDocument/2006/relationships/image" Target="../media/image19.emf"/><Relationship Id="rId30" Type="http://schemas.openxmlformats.org/officeDocument/2006/relationships/image" Target="../media/image20.emf"/><Relationship Id="rId35" Type="http://schemas.openxmlformats.org/officeDocument/2006/relationships/image" Target="../media/image21.emf"/><Relationship Id="rId8" Type="http://schemas.openxmlformats.org/officeDocument/2006/relationships/customXml" Target="../ink/ink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emf"/><Relationship Id="rId4" Type="http://schemas.openxmlformats.org/officeDocument/2006/relationships/customXml" Target="../ink/ink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65163" y="344488"/>
            <a:ext cx="7772400" cy="17891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Муниципальное</a:t>
            </a:r>
            <a:r>
              <a:rPr lang="ru-RU" altLang="ru-RU" sz="1400" b="1" dirty="0">
                <a:latin typeface="+mn-lt"/>
              </a:rPr>
              <a:t>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бюджетное</a:t>
            </a:r>
            <a:r>
              <a:rPr lang="ru-RU" altLang="ru-RU" sz="1400" b="1" dirty="0">
                <a:latin typeface="+mn-lt"/>
              </a:rPr>
              <a:t>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учреждение дополнительного образования</a:t>
            </a:r>
            <a:b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«Центр внешкольной работы»</a:t>
            </a:r>
            <a:b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04C22"/>
                </a:solidFill>
                <a:latin typeface="Arial Black" panose="020B0A04020102020204" pitchFamily="34" charset="0"/>
              </a:rPr>
              <a:t>Задание по логике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163" y="1412875"/>
            <a:ext cx="7545387" cy="518477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56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dirty="0">
                <a:solidFill>
                  <a:schemeClr val="accent2">
                    <a:lumMod val="50000"/>
                  </a:schemeClr>
                </a:solidFill>
              </a:rPr>
              <a:t>«Логические приключения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dirty="0">
                <a:solidFill>
                  <a:schemeClr val="accent2">
                    <a:lumMod val="50000"/>
                  </a:schemeClr>
                </a:solidFill>
              </a:rPr>
              <a:t>с Жуликом»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для учащихся 1 года 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обучения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дополнительной 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общеразвивающей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программе </a:t>
            </a: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«Логика»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Возраст детей   4-4,5 года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300" b="1" i="1" dirty="0">
                <a:solidFill>
                  <a:schemeClr val="accent2">
                    <a:lumMod val="50000"/>
                  </a:schemeClr>
                </a:solidFill>
              </a:rPr>
              <a:t>Педагог дополнительного образования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300" b="1" i="1" dirty="0">
                <a:solidFill>
                  <a:schemeClr val="accent2">
                    <a:lumMod val="50000"/>
                  </a:schemeClr>
                </a:solidFill>
              </a:rPr>
              <a:t>Громыко Мария Евгеньевна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г. Петропавловск-Камчатский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2025 г. 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781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795338" y="692150"/>
            <a:ext cx="7772400" cy="719138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4C22"/>
                </a:solidFill>
              </a:rPr>
              <a:t>Дорогие родители!</a:t>
            </a: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8675" y="1268413"/>
            <a:ext cx="7486650" cy="4897437"/>
          </a:xfrm>
        </p:spPr>
        <p:txBody>
          <a:bodyPr/>
          <a:lstStyle/>
          <a:p>
            <a:pPr algn="just"/>
            <a:r>
              <a:rPr lang="ru-RU" altLang="ru-RU" sz="2400" b="1" dirty="0" smtClean="0">
                <a:solidFill>
                  <a:srgbClr val="33CC33"/>
                </a:solidFill>
              </a:rPr>
              <a:t>	</a:t>
            </a:r>
            <a:r>
              <a:rPr lang="ru-RU" altLang="ru-RU" sz="2800" b="1" dirty="0" smtClean="0">
                <a:solidFill>
                  <a:srgbClr val="004C22"/>
                </a:solidFill>
              </a:rPr>
              <a:t>Предлагаем вам провести время с детьми за увлекательными логическими играми. </a:t>
            </a:r>
          </a:p>
          <a:p>
            <a:pPr algn="just"/>
            <a:r>
              <a:rPr lang="ru-RU" altLang="ru-RU" sz="2800" b="1" dirty="0" smtClean="0">
                <a:solidFill>
                  <a:srgbClr val="004C22"/>
                </a:solidFill>
              </a:rPr>
              <a:t>	Хотя вам, взрослым, они могут показаться простыми, для ребёнка это отличный способ тренировать мышление и находить необычные решения.</a:t>
            </a:r>
          </a:p>
          <a:p>
            <a:pPr algn="just"/>
            <a:r>
              <a:rPr lang="ru-RU" altLang="ru-RU" sz="2800" b="1" dirty="0" smtClean="0">
                <a:solidFill>
                  <a:srgbClr val="004C22"/>
                </a:solidFill>
              </a:rPr>
              <a:t>	Важно, чтобы малыш не просто дал полный  ответ, но и объяснил своё решение.</a:t>
            </a:r>
          </a:p>
          <a:p>
            <a:pPr algn="just"/>
            <a:endParaRPr lang="ru-RU" altLang="ru-RU" sz="2000" b="1" dirty="0" smtClean="0">
              <a:solidFill>
                <a:srgbClr val="33CC33"/>
              </a:solidFill>
            </a:endParaRPr>
          </a:p>
          <a:p>
            <a:pPr algn="just"/>
            <a:r>
              <a:rPr lang="ru-RU" altLang="ru-RU" sz="2000" b="1" dirty="0" smtClean="0">
                <a:solidFill>
                  <a:srgbClr val="33CC33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685800"/>
            <a:ext cx="8135938" cy="1590675"/>
          </a:xfrm>
        </p:spPr>
        <p:txBody>
          <a:bodyPr/>
          <a:lstStyle/>
          <a:p>
            <a:pPr eaLnBrk="1" hangingPunct="1"/>
            <a:r>
              <a:rPr lang="ru-RU" altLang="ru-RU" sz="3100" b="1" smtClean="0">
                <a:solidFill>
                  <a:srgbClr val="004C22"/>
                </a:solidFill>
              </a:rPr>
              <a:t>Помоги Жулику разобрать его старый чулан.  Найди две одинаковые вазы и две одинаковые пуговицы</a:t>
            </a:r>
          </a:p>
        </p:txBody>
      </p:sp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25" y="2349500"/>
            <a:ext cx="67373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583238"/>
            <a:ext cx="5889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004C22"/>
                </a:solidFill>
              </a:rPr>
              <a:t>Хитрый Жулик спрятал по одной фигуре из каждого ряда.</a:t>
            </a:r>
            <a:br>
              <a:rPr lang="ru-RU" altLang="ru-RU" sz="2200" b="1" smtClean="0">
                <a:solidFill>
                  <a:srgbClr val="004C22"/>
                </a:solidFill>
              </a:rPr>
            </a:br>
            <a:r>
              <a:rPr lang="ru-RU" altLang="ru-RU" sz="2200" b="1" smtClean="0">
                <a:solidFill>
                  <a:srgbClr val="004C22"/>
                </a:solidFill>
              </a:rPr>
              <a:t> Скажи, каких фигур не хватает?</a:t>
            </a:r>
            <a:endParaRPr lang="ru-RU" altLang="ru-RU" sz="2400" b="1" smtClean="0">
              <a:solidFill>
                <a:srgbClr val="004C22"/>
              </a:solidFill>
            </a:endParaRPr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5535613"/>
            <a:ext cx="7207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495425"/>
            <a:ext cx="61214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4C22"/>
                </a:solidFill>
              </a:rPr>
              <a:t>Подели животных на 2 группы.</a:t>
            </a:r>
            <a:br>
              <a:rPr lang="ru-RU" altLang="ru-RU" sz="3200" b="1" dirty="0" smtClean="0">
                <a:solidFill>
                  <a:srgbClr val="004C22"/>
                </a:solidFill>
              </a:rPr>
            </a:br>
            <a:r>
              <a:rPr lang="ru-RU" altLang="ru-RU" sz="3200" b="1" dirty="0" smtClean="0">
                <a:solidFill>
                  <a:srgbClr val="004C22"/>
                </a:solidFill>
              </a:rPr>
              <a:t> Дай название  каждой группе. </a:t>
            </a:r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36738"/>
            <a:ext cx="73453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655">
            <a:off x="7212013" y="5194300"/>
            <a:ext cx="10191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660400"/>
            <a:ext cx="87122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4C22"/>
                </a:solidFill>
              </a:rPr>
              <a:t>Как ты думаешь, </a:t>
            </a:r>
            <a:br>
              <a:rPr lang="ru-RU" altLang="ru-RU" sz="4000" b="1" smtClean="0">
                <a:solidFill>
                  <a:srgbClr val="004C22"/>
                </a:solidFill>
              </a:rPr>
            </a:br>
            <a:r>
              <a:rPr lang="ru-RU" altLang="ru-RU" sz="4000" b="1" smtClean="0">
                <a:solidFill>
                  <a:srgbClr val="004C22"/>
                </a:solidFill>
              </a:rPr>
              <a:t>кто в каком домике живёт? </a:t>
            </a:r>
          </a:p>
        </p:txBody>
      </p:sp>
      <p:pic>
        <p:nvPicPr>
          <p:cNvPr id="10243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844675"/>
            <a:ext cx="7456487" cy="4387850"/>
          </a:xfrm>
        </p:spPr>
      </p:pic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150" y="1049338"/>
            <a:ext cx="9334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Рукописный ввод 23"/>
              <p14:cNvContentPartPr/>
              <p14:nvPr/>
            </p14:nvContentPartPr>
            <p14:xfrm>
              <a:off x="1473000" y="1862187"/>
              <a:ext cx="360" cy="36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6240" y="177542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Рукописный ввод 24"/>
              <p14:cNvContentPartPr/>
              <p14:nvPr/>
            </p14:nvContentPartPr>
            <p14:xfrm>
              <a:off x="1447800" y="1879467"/>
              <a:ext cx="360" cy="360"/>
            </p14:xfrm>
          </p:contentPart>
        </mc:Choice>
        <mc:Fallback xmlns="">
          <p:pic>
            <p:nvPicPr>
              <p:cNvPr id="25" name="Рукописный ввод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1040" y="179270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Рукописный ввод 25"/>
              <p14:cNvContentPartPr/>
              <p14:nvPr/>
            </p14:nvContentPartPr>
            <p14:xfrm>
              <a:off x="1447800" y="1879467"/>
              <a:ext cx="360" cy="180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1040" y="1792707"/>
                <a:ext cx="1738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Рукописный ввод 26"/>
              <p14:cNvContentPartPr/>
              <p14:nvPr/>
            </p14:nvContentPartPr>
            <p14:xfrm>
              <a:off x="1336920" y="1896027"/>
              <a:ext cx="18000" cy="41760"/>
            </p14:xfrm>
          </p:contentPart>
        </mc:Choice>
        <mc:Fallback xmlns="">
          <p:pic>
            <p:nvPicPr>
              <p:cNvPr id="27" name="Рукописный ввод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8389" y="1809267"/>
                <a:ext cx="195061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Рукописный ввод 27"/>
              <p14:cNvContentPartPr/>
              <p14:nvPr/>
            </p14:nvContentPartPr>
            <p14:xfrm>
              <a:off x="1337280" y="2014827"/>
              <a:ext cx="360" cy="1008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0520" y="1931059"/>
                <a:ext cx="173880" cy="177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Рукописный ввод 28"/>
              <p14:cNvContentPartPr/>
              <p14:nvPr/>
            </p14:nvContentPartPr>
            <p14:xfrm>
              <a:off x="1371480" y="2040027"/>
              <a:ext cx="1800" cy="360"/>
            </p14:xfrm>
          </p:contentPart>
        </mc:Choice>
        <mc:Fallback xmlns="">
          <p:pic>
            <p:nvPicPr>
              <p:cNvPr id="29" name="Рукописный ввод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84720" y="1953267"/>
                <a:ext cx="175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Рукописный ввод 29"/>
              <p14:cNvContentPartPr/>
              <p14:nvPr/>
            </p14:nvContentPartPr>
            <p14:xfrm>
              <a:off x="1413600" y="2040027"/>
              <a:ext cx="360" cy="36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6840" y="195326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Рукописный ввод 30"/>
              <p14:cNvContentPartPr/>
              <p14:nvPr/>
            </p14:nvContentPartPr>
            <p14:xfrm>
              <a:off x="1422240" y="2031387"/>
              <a:ext cx="360" cy="360"/>
            </p14:xfrm>
          </p:contentPart>
        </mc:Choice>
        <mc:Fallback xmlns="">
          <p:pic>
            <p:nvPicPr>
              <p:cNvPr id="31" name="Рукописный ввод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480" y="194462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Рукописный ввод 31"/>
              <p14:cNvContentPartPr/>
              <p14:nvPr/>
            </p14:nvContentPartPr>
            <p14:xfrm>
              <a:off x="1422240" y="1947147"/>
              <a:ext cx="360" cy="36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480" y="186038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Рукописный ввод 32"/>
              <p14:cNvContentPartPr/>
              <p14:nvPr/>
            </p14:nvContentPartPr>
            <p14:xfrm>
              <a:off x="1100760" y="1735467"/>
              <a:ext cx="360" cy="360"/>
            </p14:xfrm>
          </p:contentPart>
        </mc:Choice>
        <mc:Fallback xmlns="">
          <p:pic>
            <p:nvPicPr>
              <p:cNvPr id="33" name="Рукописный ввод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4000" y="164870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Рукописный ввод 33"/>
              <p14:cNvContentPartPr/>
              <p14:nvPr/>
            </p14:nvContentPartPr>
            <p14:xfrm>
              <a:off x="1252680" y="1811787"/>
              <a:ext cx="19440" cy="24840"/>
            </p14:xfrm>
          </p:contentPart>
        </mc:Choice>
        <mc:Fallback xmlns="">
          <p:pic>
            <p:nvPicPr>
              <p:cNvPr id="34" name="Рукописный ввод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5920" y="1725027"/>
                <a:ext cx="1929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Рукописный ввод 34"/>
              <p14:cNvContentPartPr/>
              <p14:nvPr/>
            </p14:nvContentPartPr>
            <p14:xfrm>
              <a:off x="1295160" y="1862187"/>
              <a:ext cx="5760" cy="36720"/>
            </p14:xfrm>
          </p:contentPart>
        </mc:Choice>
        <mc:Fallback xmlns="">
          <p:pic>
            <p:nvPicPr>
              <p:cNvPr id="35" name="Рукописный ввод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8400" y="1775427"/>
                <a:ext cx="1792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Рукописный ввод 35"/>
              <p14:cNvContentPartPr/>
              <p14:nvPr/>
            </p14:nvContentPartPr>
            <p14:xfrm>
              <a:off x="1303800" y="1972347"/>
              <a:ext cx="360" cy="16920"/>
            </p14:xfrm>
          </p:contentPart>
        </mc:Choice>
        <mc:Fallback xmlns="">
          <p:pic>
            <p:nvPicPr>
              <p:cNvPr id="36" name="Рукописный ввод 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17040" y="1885587"/>
                <a:ext cx="1738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Рукописный ввод 36"/>
              <p14:cNvContentPartPr/>
              <p14:nvPr/>
            </p14:nvContentPartPr>
            <p14:xfrm>
              <a:off x="1236840" y="1984227"/>
              <a:ext cx="41760" cy="14040"/>
            </p14:xfrm>
          </p:contentPart>
        </mc:Choice>
        <mc:Fallback xmlns="">
          <p:pic>
            <p:nvPicPr>
              <p:cNvPr id="37" name="Рукописный ввод 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0080" y="1899636"/>
                <a:ext cx="215280" cy="18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Рукописный ввод 37"/>
              <p14:cNvContentPartPr/>
              <p14:nvPr/>
            </p14:nvContentPartPr>
            <p14:xfrm>
              <a:off x="1108680" y="1862187"/>
              <a:ext cx="360" cy="360"/>
            </p14:xfrm>
          </p:contentPart>
        </mc:Choice>
        <mc:Fallback xmlns="">
          <p:pic>
            <p:nvPicPr>
              <p:cNvPr id="38" name="Рукописный ввод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1920" y="177542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Рукописный ввод 38"/>
              <p14:cNvContentPartPr/>
              <p14:nvPr/>
            </p14:nvContentPartPr>
            <p14:xfrm>
              <a:off x="1102200" y="1862187"/>
              <a:ext cx="6840" cy="20160"/>
            </p14:xfrm>
          </p:contentPart>
        </mc:Choice>
        <mc:Fallback xmlns="">
          <p:pic>
            <p:nvPicPr>
              <p:cNvPr id="39" name="Рукописный ввод 3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5440" y="1775427"/>
                <a:ext cx="1803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Рукописный ввод 39"/>
              <p14:cNvContentPartPr/>
              <p14:nvPr/>
            </p14:nvContentPartPr>
            <p14:xfrm>
              <a:off x="1185000" y="1955067"/>
              <a:ext cx="360" cy="360"/>
            </p14:xfrm>
          </p:contentPart>
        </mc:Choice>
        <mc:Fallback xmlns="">
          <p:pic>
            <p:nvPicPr>
              <p:cNvPr id="40" name="Рукописный ввод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240" y="186830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Рукописный ввод 40"/>
              <p14:cNvContentPartPr/>
              <p14:nvPr/>
            </p14:nvContentPartPr>
            <p14:xfrm>
              <a:off x="1185000" y="1955067"/>
              <a:ext cx="360" cy="360"/>
            </p14:xfrm>
          </p:contentPart>
        </mc:Choice>
        <mc:Fallback xmlns="">
          <p:pic>
            <p:nvPicPr>
              <p:cNvPr id="41" name="Рукописный ввод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240" y="186830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Рукописный ввод 41"/>
              <p14:cNvContentPartPr/>
              <p14:nvPr/>
            </p14:nvContentPartPr>
            <p14:xfrm>
              <a:off x="1185000" y="1862187"/>
              <a:ext cx="360" cy="360"/>
            </p14:xfrm>
          </p:contentPart>
        </mc:Choice>
        <mc:Fallback xmlns="">
          <p:pic>
            <p:nvPicPr>
              <p:cNvPr id="42" name="Рукописный ввод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240" y="177542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Рукописный ввод 42"/>
              <p14:cNvContentPartPr/>
              <p14:nvPr/>
            </p14:nvContentPartPr>
            <p14:xfrm>
              <a:off x="1078800" y="1853907"/>
              <a:ext cx="22320" cy="28800"/>
            </p14:xfrm>
          </p:contentPart>
        </mc:Choice>
        <mc:Fallback xmlns="">
          <p:pic>
            <p:nvPicPr>
              <p:cNvPr id="43" name="Рукописный ввод 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2040" y="1766049"/>
                <a:ext cx="195840" cy="204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Рукописный ввод 43"/>
              <p14:cNvContentPartPr/>
              <p14:nvPr/>
            </p14:nvContentPartPr>
            <p14:xfrm>
              <a:off x="1075200" y="1929867"/>
              <a:ext cx="20160" cy="21960"/>
            </p14:xfrm>
          </p:contentPart>
        </mc:Choice>
        <mc:Fallback xmlns="">
          <p:pic>
            <p:nvPicPr>
              <p:cNvPr id="44" name="Рукописный ввод 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88440" y="1844506"/>
                <a:ext cx="193680" cy="19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Рукописный ввод 44"/>
              <p14:cNvContentPartPr/>
              <p14:nvPr/>
            </p14:nvContentPartPr>
            <p14:xfrm>
              <a:off x="1100760" y="1963707"/>
              <a:ext cx="360" cy="360"/>
            </p14:xfrm>
          </p:contentPart>
        </mc:Choice>
        <mc:Fallback xmlns="">
          <p:pic>
            <p:nvPicPr>
              <p:cNvPr id="45" name="Рукописный ввод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4000" y="1876947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Рукописный ввод 45"/>
              <p14:cNvContentPartPr/>
              <p14:nvPr/>
            </p14:nvContentPartPr>
            <p14:xfrm>
              <a:off x="1066560" y="1904667"/>
              <a:ext cx="360" cy="360"/>
            </p14:xfrm>
          </p:contentPart>
        </mc:Choice>
        <mc:Fallback xmlns="">
          <p:pic>
            <p:nvPicPr>
              <p:cNvPr id="46" name="Рукописный ввод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9800" y="1817907"/>
                <a:ext cx="173880" cy="17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075612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004C22"/>
                </a:solidFill>
              </a:rPr>
              <a:t>Покажи, по какой дорожке пробежал Жулик,</a:t>
            </a:r>
            <a:br>
              <a:rPr lang="ru-RU" altLang="ru-RU" sz="2400" b="1" dirty="0" smtClean="0">
                <a:solidFill>
                  <a:srgbClr val="004C22"/>
                </a:solidFill>
              </a:rPr>
            </a:br>
            <a:r>
              <a:rPr lang="ru-RU" altLang="ru-RU" sz="2400" b="1" dirty="0" smtClean="0">
                <a:solidFill>
                  <a:srgbClr val="004C22"/>
                </a:solidFill>
              </a:rPr>
              <a:t>если он сначала подошёл к высокому синему дому,</a:t>
            </a:r>
            <a:br>
              <a:rPr lang="ru-RU" altLang="ru-RU" sz="2400" b="1" dirty="0" smtClean="0">
                <a:solidFill>
                  <a:srgbClr val="004C22"/>
                </a:solidFill>
              </a:rPr>
            </a:br>
            <a:r>
              <a:rPr lang="ru-RU" altLang="ru-RU" sz="2400" b="1" dirty="0" smtClean="0">
                <a:solidFill>
                  <a:srgbClr val="004C22"/>
                </a:solidFill>
              </a:rPr>
              <a:t>затем к низкому зелёному,</a:t>
            </a:r>
            <a:br>
              <a:rPr lang="ru-RU" altLang="ru-RU" sz="2400" b="1" dirty="0" smtClean="0">
                <a:solidFill>
                  <a:srgbClr val="004C22"/>
                </a:solidFill>
              </a:rPr>
            </a:br>
            <a:r>
              <a:rPr lang="ru-RU" altLang="ru-RU" sz="2400" b="1" dirty="0" smtClean="0">
                <a:solidFill>
                  <a:srgbClr val="004C22"/>
                </a:solidFill>
              </a:rPr>
              <a:t>потом к низкому красному и к высокому жёлтому. </a:t>
            </a:r>
          </a:p>
        </p:txBody>
      </p:sp>
      <p:pic>
        <p:nvPicPr>
          <p:cNvPr id="11267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7383462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Рукописный ввод 20"/>
              <p14:cNvContentPartPr/>
              <p14:nvPr/>
            </p14:nvContentPartPr>
            <p14:xfrm>
              <a:off x="1363560" y="3698187"/>
              <a:ext cx="1024920" cy="230544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8760" y="3625827"/>
                <a:ext cx="1153080" cy="2449440"/>
              </a:xfrm>
              <a:prstGeom prst="rect">
                <a:avLst/>
              </a:prstGeom>
            </p:spPr>
          </p:pic>
        </mc:Fallback>
      </mc:AlternateContent>
      <p:pic>
        <p:nvPicPr>
          <p:cNvPr id="11269" name="Рисунок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4184650"/>
            <a:ext cx="19113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3238" y="422275"/>
            <a:ext cx="8137525" cy="1143000"/>
          </a:xfrm>
        </p:spPr>
        <p:txBody>
          <a:bodyPr/>
          <a:lstStyle/>
          <a:p>
            <a:pPr eaLnBrk="1" hangingPunct="1"/>
            <a:r>
              <a:rPr lang="ru-RU" altLang="ru-RU" sz="1900" b="1" smtClean="0">
                <a:solidFill>
                  <a:srgbClr val="004C22"/>
                </a:solidFill>
              </a:rPr>
              <a:t>Внимательно рассмотри рисунки-образцы в желтых рамках.</a:t>
            </a:r>
            <a:br>
              <a:rPr lang="ru-RU" altLang="ru-RU" sz="1900" b="1" smtClean="0">
                <a:solidFill>
                  <a:srgbClr val="004C22"/>
                </a:solidFill>
              </a:rPr>
            </a:br>
            <a:r>
              <a:rPr lang="ru-RU" altLang="ru-RU" sz="1900" b="1" smtClean="0">
                <a:solidFill>
                  <a:srgbClr val="004C22"/>
                </a:solidFill>
              </a:rPr>
              <a:t> Расскажи, чем отличаются рисунки в каждом ряду от рисунка в рамке. </a:t>
            </a:r>
          </a:p>
        </p:txBody>
      </p:sp>
      <p:pic>
        <p:nvPicPr>
          <p:cNvPr id="13315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110331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1331913"/>
            <a:ext cx="4386263" cy="490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mime-attachment</Template>
  <TotalTime>2</TotalTime>
  <Words>94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Тема Office</vt:lpstr>
      <vt:lpstr>1_Тема Office</vt:lpstr>
      <vt:lpstr>2_Тема Office</vt:lpstr>
      <vt:lpstr>Муниципальное бюджетное учреждение дополнительного образования «Центр внешкольной работы» Задание по логике</vt:lpstr>
      <vt:lpstr>Дорогие родители!</vt:lpstr>
      <vt:lpstr>Помоги Жулику разобрать его старый чулан.  Найди две одинаковые вазы и две одинаковые пуговицы</vt:lpstr>
      <vt:lpstr>Хитрый Жулик спрятал по одной фигуре из каждого ряда.  Скажи, каких фигур не хватает?</vt:lpstr>
      <vt:lpstr>Подели животных на 2 группы.  Дай название  каждой группе. </vt:lpstr>
      <vt:lpstr>Как ты думаешь,  кто в каком домике живёт? </vt:lpstr>
      <vt:lpstr>Покажи, по какой дорожке пробежал Жулик, если он сначала подошёл к высокому синему дому, затем к низкому зелёному, потом к низкому красному и к высокому жёлтому. </vt:lpstr>
      <vt:lpstr>Внимательно рассмотри рисунки-образцы в желтых рамках.  Расскажи, чем отличаются рисунки в каждом ряду от рисунка в рамке.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 Задание по логике</dc:title>
  <dc:creator>user</dc:creator>
  <cp:lastModifiedBy>Евгений</cp:lastModifiedBy>
  <cp:revision>2</cp:revision>
  <dcterms:created xsi:type="dcterms:W3CDTF">2025-12-09T23:35:03Z</dcterms:created>
  <dcterms:modified xsi:type="dcterms:W3CDTF">2025-12-10T07:29:52Z</dcterms:modified>
</cp:coreProperties>
</file>