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80119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ru-RU" dirty="0"/>
              <a:t>Что такое музыка?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67944" y="1556792"/>
            <a:ext cx="4824536" cy="648072"/>
          </a:xfrm>
        </p:spPr>
        <p:txBody>
          <a:bodyPr/>
          <a:lstStyle>
            <a:lvl1pPr marL="0" indent="0" algn="ctr">
              <a:buNone/>
              <a:defRPr b="1" spc="1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latin typeface="Monotype Corsiva" panose="03010101010201010101" pitchFamily="66" charset="0"/>
              </a:rPr>
              <a:t>Тематическое занятие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5112">
            <a:off x="111351" y="961634"/>
            <a:ext cx="3937657" cy="3535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 trans="13000" intensity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1800" y="2151499"/>
            <a:ext cx="6372200" cy="50744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7029" flipH="1">
            <a:off x="1703243" y="1922835"/>
            <a:ext cx="3664793" cy="35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6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99412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8245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90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2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3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6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7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0505">
            <a:off x="70967" y="-486825"/>
            <a:ext cx="6005348" cy="5813643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 trans="32000"/>
                    </a14:imgEffect>
                    <a14:imgEffect>
                      <a14:sharpenSoften amount="-19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2" y="3588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42493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82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600" kern="1200">
          <a:solidFill>
            <a:srgbClr val="092EE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anose="03010101010201010101" pitchFamily="66" charset="0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andex.ru/video/preview/1516983594096704243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729" y="1704580"/>
            <a:ext cx="5328591" cy="9941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Задание 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«Музыка зимы»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5576" y="149760"/>
            <a:ext cx="7488831" cy="6397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0769" y="580526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  <p:sp>
        <p:nvSpPr>
          <p:cNvPr id="13" name="Текст 2"/>
          <p:cNvSpPr txBox="1">
            <a:spLocks noChangeArrowheads="1"/>
          </p:cNvSpPr>
          <p:nvPr/>
        </p:nvSpPr>
        <p:spPr bwMode="auto">
          <a:xfrm>
            <a:off x="3851920" y="3186955"/>
            <a:ext cx="48228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400" b="1" kern="1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детей 2</a:t>
            </a:r>
            <a:r>
              <a:rPr kumimoji="0" lang="ru-RU" altLang="ru-RU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3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года обучения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Возраст 5-7 лет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0" b="97980" l="8559" r="96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527" t="30906" r="8169" b="2913"/>
          <a:stretch/>
        </p:blipFill>
        <p:spPr>
          <a:xfrm>
            <a:off x="611560" y="3052218"/>
            <a:ext cx="1606152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8273">
            <a:off x="1577888" y="5414424"/>
            <a:ext cx="719091" cy="6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86" y="2906562"/>
            <a:ext cx="896190" cy="847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571" y="4537510"/>
            <a:ext cx="647223" cy="61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81" y="4851446"/>
            <a:ext cx="41560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6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08164"/>
            <a:ext cx="8640960" cy="65611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ru-RU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  <a:p>
            <a:pPr marL="0" indent="0" algn="just"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Поговорим сегодня о музыке ЗИМЫ.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календаре – декабрь, первый зимний месяц.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Значит наступила время года – ЗИМА.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За окном белым белом, дорожки все снегом укрыты.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Деревья стоят в белую шубку одеты.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Какие вы ещё признаки зимы знаете?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ru-RU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Правильно! Зиму  мы узнаем ещё и по следующим признакам: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небо серое, солнце светит мало и не греет;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реки, озёра и маленькие ручейки замерзают и покрываются слоем льда;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животные меняют окраску, сменяют лёгкие шубки на зимние;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стало мало птиц, исчезли насекомые;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дни стали короче, ночи длиннее.</a:t>
            </a:r>
          </a:p>
          <a:p>
            <a:pPr algn="just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0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08164"/>
            <a:ext cx="8640960" cy="65611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ru-RU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Посмотрим, как красиво зиму изобразили на своих картинах художники:</a:t>
            </a:r>
          </a:p>
          <a:p>
            <a:pPr marL="0" indent="0" algn="just"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081419"/>
            <a:ext cx="45365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 .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Вещилов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«Зимний пейзаж с елями»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695" y="5116762"/>
            <a:ext cx="34923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И.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Вельц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«Зимнее солнце»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24" y="1329419"/>
            <a:ext cx="3426933" cy="4752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660762"/>
            <a:ext cx="4340340" cy="3456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2492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08164"/>
            <a:ext cx="8640960" cy="65611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какие красивые снежинки бывают зимой, если рассмотреть их с помощью увеличительного стекла. </a:t>
            </a:r>
          </a:p>
          <a:p>
            <a:pPr marL="0" indent="0" algn="just"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68760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56" y="1228842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3673540"/>
            <a:ext cx="2971800" cy="298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230350"/>
            <a:ext cx="8640960" cy="3342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Ребята! Предлагаю вам закрыть глаза и представить, как бы танцевали снежинки.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Красиво, грациозно, легко… Представили?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Обратимся к музыке, чтобы она нам в этом помогла.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Послушайте, какую красивую музыку написал композитор Пётр Ильич Чайковский -  «Вальс снежных хлопьев» к балету «Щелкунчик».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Смотрим и слушаем</a:t>
            </a:r>
          </a:p>
          <a:p>
            <a:pPr marL="0" indent="0" algn="ctr">
              <a:buNone/>
            </a:pPr>
            <a:r>
              <a:rPr lang="ru-RU" alt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«Вальс снежных хлопьев»</a:t>
            </a:r>
          </a:p>
          <a:p>
            <a:pPr marL="0" indent="0" algn="ctr">
              <a:buNone/>
            </a:pPr>
            <a:r>
              <a:rPr lang="en-US" altLang="ru-RU" sz="2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https://yandex.ru/video/preview/15169835940967042434</a:t>
            </a:r>
            <a:endParaRPr lang="ru-RU" alt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897" y="3213159"/>
            <a:ext cx="6070206" cy="341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62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827584" y="332656"/>
            <a:ext cx="7344816" cy="33739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8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9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8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Представьте, что теперь вы снежинка.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8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Попробуйте повторить лёгкие, красивые, грациозные движения.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8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Кружимся, рисуем красивые круги руками, танцуем на цыпочках.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8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Станцуйте вальс снежинок под эту волшебную музыку!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97" y="3706630"/>
            <a:ext cx="2524190" cy="226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5974630"/>
            <a:ext cx="5688632" cy="4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ctr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 и старание!</a:t>
            </a:r>
          </a:p>
        </p:txBody>
      </p:sp>
    </p:spTree>
    <p:extLst>
      <p:ext uri="{BB962C8B-B14F-4D97-AF65-F5344CB8AC3E}">
        <p14:creationId xmlns:p14="http://schemas.microsoft.com/office/powerpoint/2010/main" val="2773948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69</Words>
  <Application>Microsoft Office PowerPoint</Application>
  <PresentationFormat>Экран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Monotype Corsiva</vt:lpstr>
      <vt:lpstr>Wingdings</vt:lpstr>
      <vt:lpstr>Тема Office</vt:lpstr>
      <vt:lpstr>Задание   «Музыка зимы»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Евгений</cp:lastModifiedBy>
  <cp:revision>37</cp:revision>
  <dcterms:created xsi:type="dcterms:W3CDTF">2015-03-06T10:45:25Z</dcterms:created>
  <dcterms:modified xsi:type="dcterms:W3CDTF">2025-12-09T07:17:03Z</dcterms:modified>
</cp:coreProperties>
</file>