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sldIdLst>
    <p:sldId id="262" r:id="rId2"/>
    <p:sldId id="258" r:id="rId3"/>
    <p:sldId id="261" r:id="rId4"/>
    <p:sldId id="263" r:id="rId5"/>
    <p:sldId id="264" r:id="rId6"/>
    <p:sldId id="266" r:id="rId7"/>
    <p:sldId id="265" r:id="rId8"/>
    <p:sldId id="267" r:id="rId9"/>
    <p:sldId id="260" r:id="rId10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leriy Dmitriev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15120938 h 1912"/>
              <a:gd name="T4" fmla="*/ 0 w 1588"/>
              <a:gd name="T5" fmla="*/ 15120938 h 1912"/>
              <a:gd name="T6" fmla="*/ 0 w 1588"/>
              <a:gd name="T7" fmla="*/ 151209375 h 1912"/>
              <a:gd name="T8" fmla="*/ 0 w 1588"/>
              <a:gd name="T9" fmla="*/ 2147483646 h 1912"/>
              <a:gd name="T10" fmla="*/ 0 w 1588"/>
              <a:gd name="T11" fmla="*/ 2147483646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pPr lvl="0"/>
            <a:r>
              <a:rPr lang="ru-RU" altLang="ru-RU" noProof="0"/>
              <a:t>Образец заголовка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altLang="ru-RU" noProof="0"/>
              <a:t>Образец подзаголовка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72B57DB-87F7-4503-B2C7-5F6C1C841E35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09357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6C8C95-C1C3-4565-8FDD-65ABEFFB6B8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84909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2200F7-31E4-4EAA-8BDC-191CDEC999B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5170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485366-A38E-4394-887D-AFCBFE7FE78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33224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4651D7-2FF1-4BA4-95AD-8CF9DFA5CC3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08262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BF812E-5A85-4BAB-9292-8E654CEA8EB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68066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37ACDF-DD83-460C-8295-72B08010473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02974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F51FEE-271B-4CDD-9BA3-E5CEC9C9474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17522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94ACC0-1890-4A71-893D-879C7501F7B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99294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CDF71F-4B3C-4CEC-A074-54C6F438A4A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9032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BD46B6-4359-4968-B025-17B9818D46C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18815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C4D6E592-B7C8-41A6-BBA6-1249C36CDC7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0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900113" y="1068388"/>
            <a:ext cx="7772400" cy="1150937"/>
          </a:xfrm>
        </p:spPr>
        <p:txBody>
          <a:bodyPr/>
          <a:lstStyle/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2400" b="1" dirty="0">
                <a:solidFill>
                  <a:schemeClr val="tx1"/>
                </a:solidFill>
                <a:cs typeface="Arial" panose="020B0604020202020204" pitchFamily="34" charset="0"/>
              </a:rPr>
              <a:t/>
            </a:r>
            <a:br>
              <a:rPr lang="ru-RU" altLang="ru-RU" sz="2400" b="1" dirty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ru-RU" altLang="ru-RU" sz="2400" b="1" dirty="0">
                <a:solidFill>
                  <a:schemeClr val="tx1"/>
                </a:solidFill>
                <a:cs typeface="Arial" panose="020B0604020202020204" pitchFamily="34" charset="0"/>
              </a:rPr>
              <a:t/>
            </a:r>
            <a:br>
              <a:rPr lang="ru-RU" altLang="ru-RU" sz="2400" b="1" dirty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ru-RU" altLang="ru-RU" sz="2400" b="1" dirty="0">
                <a:solidFill>
                  <a:schemeClr val="tx1"/>
                </a:solidFill>
                <a:cs typeface="Arial" panose="020B0604020202020204" pitchFamily="34" charset="0"/>
              </a:rPr>
              <a:t/>
            </a:r>
            <a:br>
              <a:rPr lang="ru-RU" altLang="ru-RU" sz="2400" b="1" dirty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ru-RU" altLang="ru-RU" sz="2400" b="1" dirty="0">
                <a:solidFill>
                  <a:schemeClr val="bg1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Задание по изобразительному творчеству</a:t>
            </a:r>
            <a:r>
              <a:rPr lang="ru-RU" altLang="ru-RU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3600" b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«Снеговик» </a:t>
            </a:r>
            <a:r>
              <a:rPr lang="ru-RU" altLang="ru-RU" sz="3600" b="1" dirty="0">
                <a:solidFill>
                  <a:schemeClr val="tx1"/>
                </a:solidFill>
                <a:cs typeface="Arial" panose="020B0604020202020204" pitchFamily="34" charset="0"/>
              </a:rPr>
              <a:t/>
            </a:r>
            <a:br>
              <a:rPr lang="ru-RU" altLang="ru-RU" sz="3600" b="1" dirty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ru-RU" altLang="ru-RU" sz="3600" b="1" dirty="0">
                <a:solidFill>
                  <a:schemeClr val="tx1"/>
                </a:solidFill>
                <a:cs typeface="Arial" panose="020B0604020202020204" pitchFamily="34" charset="0"/>
              </a:rPr>
              <a:t/>
            </a:r>
            <a:br>
              <a:rPr lang="ru-RU" altLang="ru-RU" sz="3600" b="1" dirty="0">
                <a:solidFill>
                  <a:schemeClr val="tx1"/>
                </a:solidFill>
                <a:cs typeface="Arial" panose="020B0604020202020204" pitchFamily="34" charset="0"/>
              </a:rPr>
            </a:br>
            <a:endParaRPr lang="ru-RU" altLang="ru-RU" sz="16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692275" y="5840413"/>
            <a:ext cx="6400800" cy="5048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ru-RU" altLang="ru-RU" sz="1400" smtClean="0">
                <a:effectLst/>
                <a:cs typeface="Arial" panose="020B0604020202020204" pitchFamily="34" charset="0"/>
              </a:rPr>
              <a:t>г. </a:t>
            </a:r>
            <a:r>
              <a:rPr lang="ru-RU" altLang="ru-RU" sz="140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Петропавловск-Камчатский</a:t>
            </a:r>
          </a:p>
          <a:p>
            <a:pPr marL="0" indent="0" algn="ctr" eaLnBrk="1" hangingPunct="1">
              <a:buFontTx/>
              <a:buNone/>
            </a:pPr>
            <a:r>
              <a:rPr lang="ru-RU" altLang="ru-RU" sz="1400" smtClean="0">
                <a:effectLst/>
                <a:cs typeface="Arial" panose="020B0604020202020204" pitchFamily="34" charset="0"/>
              </a:rPr>
              <a:t>2025 г.</a:t>
            </a:r>
          </a:p>
        </p:txBody>
      </p:sp>
      <p:sp>
        <p:nvSpPr>
          <p:cNvPr id="3076" name="Rectangle 2"/>
          <p:cNvSpPr txBox="1">
            <a:spLocks noChangeArrowheads="1"/>
          </p:cNvSpPr>
          <p:nvPr/>
        </p:nvSpPr>
        <p:spPr bwMode="auto">
          <a:xfrm>
            <a:off x="292100" y="327025"/>
            <a:ext cx="8785225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400"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учреждение дополнительного образования </a:t>
            </a:r>
            <a:br>
              <a:rPr lang="ru-RU" altLang="ru-RU" sz="14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1400">
                <a:latin typeface="Arial" panose="020B0604020202020204" pitchFamily="34" charset="0"/>
                <a:cs typeface="Arial" panose="020B0604020202020204" pitchFamily="34" charset="0"/>
              </a:rPr>
              <a:t>«Центр внешкольной работы»</a:t>
            </a:r>
          </a:p>
        </p:txBody>
      </p:sp>
      <p:sp>
        <p:nvSpPr>
          <p:cNvPr id="3077" name="TextBox 8"/>
          <p:cNvSpPr txBox="1">
            <a:spLocks noChangeArrowheads="1"/>
          </p:cNvSpPr>
          <p:nvPr/>
        </p:nvSpPr>
        <p:spPr bwMode="auto">
          <a:xfrm>
            <a:off x="4211638" y="3141663"/>
            <a:ext cx="459740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>
                <a:latin typeface="Arial" panose="020B0604020202020204" pitchFamily="34" charset="0"/>
                <a:cs typeface="Arial" panose="020B0604020202020204" pitchFamily="34" charset="0"/>
              </a:rPr>
              <a:t>Для учащихся 1-2 года обучения</a:t>
            </a:r>
            <a:br>
              <a:rPr lang="ru-RU" altLang="ru-RU" sz="18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1800">
                <a:latin typeface="Arial" panose="020B0604020202020204" pitchFamily="34" charset="0"/>
                <a:cs typeface="Arial" panose="020B0604020202020204" pitchFamily="34" charset="0"/>
              </a:rPr>
              <a:t>по дополнительной общеразвивающей программе «Радость творчества»</a:t>
            </a:r>
            <a:br>
              <a:rPr lang="ru-RU" altLang="ru-RU" sz="18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1800">
                <a:latin typeface="Arial" panose="020B0604020202020204" pitchFamily="34" charset="0"/>
                <a:cs typeface="Arial" panose="020B0604020202020204" pitchFamily="34" charset="0"/>
              </a:rPr>
              <a:t>Возраст 5-8 лет</a:t>
            </a:r>
            <a:br>
              <a:rPr lang="ru-RU" altLang="ru-RU" sz="18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1800">
                <a:latin typeface="Arial" panose="020B0604020202020204" pitchFamily="34" charset="0"/>
                <a:cs typeface="Arial" panose="020B0604020202020204" pitchFamily="34" charset="0"/>
              </a:rPr>
              <a:t>Педагог дополнительного образования</a:t>
            </a:r>
            <a:br>
              <a:rPr lang="ru-RU" altLang="ru-RU" sz="18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1800">
                <a:latin typeface="Arial" panose="020B0604020202020204" pitchFamily="34" charset="0"/>
                <a:cs typeface="Arial" panose="020B0604020202020204" pitchFamily="34" charset="0"/>
              </a:rPr>
              <a:t>Федорова Татьяна Гавриловна</a:t>
            </a:r>
            <a:endParaRPr lang="ru-RU" altLang="ru-RU" sz="1800">
              <a:latin typeface="Arial" panose="020B0604020202020204" pitchFamily="34" charset="0"/>
            </a:endParaRPr>
          </a:p>
        </p:txBody>
      </p:sp>
      <p:pic>
        <p:nvPicPr>
          <p:cNvPr id="3078" name="Picture 7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1188" y="2251075"/>
            <a:ext cx="2628900" cy="345598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altLang="ru-RU" dirty="0">
                <a:cs typeface="Arial" panose="020B0604020202020204" pitchFamily="34" charset="0"/>
              </a:rPr>
              <a:t/>
            </a:r>
            <a:br>
              <a:rPr lang="ru-RU" altLang="ru-RU" dirty="0">
                <a:cs typeface="Arial" panose="020B0604020202020204" pitchFamily="34" charset="0"/>
              </a:rPr>
            </a:br>
            <a:r>
              <a:rPr lang="ru-RU" altLang="ru-RU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Дорогие ребята!</a:t>
            </a:r>
            <a:br>
              <a:rPr lang="ru-RU" altLang="ru-RU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altLang="ru-RU" sz="40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083" name="Rectangle 3"/>
          <p:cNvSpPr>
            <a:spLocks noGrp="1" noChangeArrowheads="1"/>
          </p:cNvSpPr>
          <p:nvPr>
            <p:ph sz="half" idx="4294967295"/>
          </p:nvPr>
        </p:nvSpPr>
        <p:spPr>
          <a:xfrm>
            <a:off x="971550" y="2060575"/>
            <a:ext cx="6913563" cy="3313113"/>
          </a:xfrm>
        </p:spPr>
        <p:txBody>
          <a:bodyPr>
            <a:normAutofit/>
          </a:bodyPr>
          <a:lstStyle/>
          <a:p>
            <a:pPr marL="0" indent="0" algn="just" defTabSz="685800" eaLnBrk="1" hangingPunct="1">
              <a:spcBef>
                <a:spcPct val="0"/>
              </a:spcBef>
              <a:spcAft>
                <a:spcPts val="1200"/>
              </a:spcAft>
              <a:defRPr/>
            </a:pP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 нашем учреждении объявлен фестиваль Снеговиков к Новому году.</a:t>
            </a:r>
          </a:p>
          <a:p>
            <a:pPr marL="0" indent="0" algn="just" defTabSz="685800" eaLnBrk="1" hangingPunct="1">
              <a:spcBef>
                <a:spcPct val="0"/>
              </a:spcBef>
              <a:spcAft>
                <a:spcPts val="1200"/>
              </a:spcAft>
              <a:defRPr/>
            </a:pPr>
            <a:r>
              <a:rPr lang="ru-RU" altLang="ru-RU" sz="2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Для участия в нём вы можете сделать снеговика с родителями.</a:t>
            </a:r>
          </a:p>
          <a:p>
            <a:pPr marL="0" indent="0" algn="just" defTabSz="685800" eaLnBrk="1" hangingPunct="1">
              <a:spcBef>
                <a:spcPct val="0"/>
              </a:spcBef>
              <a:spcAft>
                <a:spcPts val="1200"/>
              </a:spcAft>
              <a:defRPr/>
            </a:pPr>
            <a:r>
              <a:rPr lang="ru-RU" altLang="ru-RU" sz="2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Предлагаю вам нарисовать эскизы снеговика.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Для работы вам потребуется: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0" y="1790700"/>
            <a:ext cx="4392613" cy="4114800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ru-RU" altLang="ru-RU" sz="3400" dirty="0">
              <a:effectLst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Char char="-"/>
              <a:defRPr/>
            </a:pPr>
            <a:r>
              <a:rPr lang="ru-RU" altLang="ru-RU" sz="2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лист А-4; 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Char char="-"/>
              <a:defRPr/>
            </a:pPr>
            <a:r>
              <a:rPr lang="ru-RU" altLang="ru-RU" sz="2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цветные карандаши;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Char char="-"/>
              <a:defRPr/>
            </a:pPr>
            <a:r>
              <a:rPr lang="ru-RU" altLang="ru-RU" sz="2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кисть №8;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Char char="-"/>
              <a:defRPr/>
            </a:pPr>
            <a:r>
              <a:rPr lang="ru-RU" altLang="ru-RU" sz="2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ластик;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Char char="-"/>
              <a:defRPr/>
            </a:pPr>
            <a:r>
              <a:rPr lang="ru-RU" altLang="ru-RU" sz="2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вода.</a:t>
            </a:r>
          </a:p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endParaRPr lang="ru-RU" alt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ru-RU" altLang="ru-RU" sz="2400" dirty="0"/>
          </a:p>
        </p:txBody>
      </p:sp>
      <p:pic>
        <p:nvPicPr>
          <p:cNvPr id="5124" name="Picture 5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1188" y="2019300"/>
            <a:ext cx="3455987" cy="3886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280988"/>
            <a:ext cx="8229600" cy="977900"/>
          </a:xfrm>
        </p:spPr>
        <p:txBody>
          <a:bodyPr/>
          <a:lstStyle/>
          <a:p>
            <a:pPr algn="ctr" eaLnBrk="1" hangingPunct="1"/>
            <a:r>
              <a:rPr lang="ru-RU" altLang="ru-RU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Рисуем снеговика</a:t>
            </a:r>
          </a:p>
        </p:txBody>
      </p:sp>
      <p:sp>
        <p:nvSpPr>
          <p:cNvPr id="614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452563"/>
            <a:ext cx="4038600" cy="4114800"/>
          </a:xfrm>
        </p:spPr>
        <p:txBody>
          <a:bodyPr/>
          <a:lstStyle/>
          <a:p>
            <a:pPr eaLnBrk="1" hangingPunct="1"/>
            <a:r>
              <a:rPr lang="ru-RU" altLang="ru-RU" sz="280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Проводим линию горизонта.</a:t>
            </a: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730750" y="1484313"/>
            <a:ext cx="4038600" cy="4114800"/>
          </a:xfrm>
        </p:spPr>
        <p:txBody>
          <a:bodyPr/>
          <a:lstStyle/>
          <a:p>
            <a:pPr eaLnBrk="1" hangingPunct="1"/>
            <a:r>
              <a:rPr lang="ru-RU" altLang="ru-RU" sz="280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Рисуем первый круг.</a:t>
            </a:r>
          </a:p>
        </p:txBody>
      </p:sp>
      <p:pic>
        <p:nvPicPr>
          <p:cNvPr id="6149" name="Picture 7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4213" y="2452688"/>
            <a:ext cx="3295650" cy="41116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8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10163" y="2452688"/>
            <a:ext cx="3278187" cy="409098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7570788" cy="1120775"/>
          </a:xfrm>
        </p:spPr>
        <p:txBody>
          <a:bodyPr/>
          <a:lstStyle/>
          <a:p>
            <a:pPr algn="ctr" eaLnBrk="1" hangingPunct="1"/>
            <a:r>
              <a:rPr lang="ru-RU" altLang="ru-RU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Рисуем снеговика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77988"/>
            <a:ext cx="4038600" cy="4114800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2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Рисуем ещё два круга.</a:t>
            </a:r>
          </a:p>
          <a:p>
            <a:pPr eaLnBrk="1" hangingPunct="1">
              <a:buFontTx/>
              <a:buNone/>
              <a:defRPr/>
            </a:pPr>
            <a:endParaRPr lang="ru-RU" altLang="ru-RU" sz="2800" dirty="0"/>
          </a:p>
        </p:txBody>
      </p:sp>
      <p:sp>
        <p:nvSpPr>
          <p:cNvPr id="717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47825"/>
            <a:ext cx="4038600" cy="4114800"/>
          </a:xfrm>
        </p:spPr>
        <p:txBody>
          <a:bodyPr/>
          <a:lstStyle/>
          <a:p>
            <a:pPr eaLnBrk="1" hangingPunct="1"/>
            <a:r>
              <a:rPr lang="ru-RU" altLang="ru-RU" sz="280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Рисуем ножки и пуговицы.</a:t>
            </a:r>
          </a:p>
        </p:txBody>
      </p:sp>
      <p:pic>
        <p:nvPicPr>
          <p:cNvPr id="7173" name="Picture 7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00113" y="2743200"/>
            <a:ext cx="3060700" cy="38211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8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67288" y="2743200"/>
            <a:ext cx="3060700" cy="38211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1265238"/>
          </a:xfrm>
        </p:spPr>
        <p:txBody>
          <a:bodyPr/>
          <a:lstStyle/>
          <a:p>
            <a:pPr algn="ctr" eaLnBrk="1" hangingPunct="1"/>
            <a:r>
              <a:rPr lang="ru-RU" altLang="ru-RU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Рисуем снеговика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ru-RU" altLang="ru-RU" sz="280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Рисуем глаза.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ru-RU" altLang="ru-RU" sz="280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Рисуем нос и рот.</a:t>
            </a:r>
          </a:p>
        </p:txBody>
      </p:sp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4213" y="2474913"/>
            <a:ext cx="3205162" cy="400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24450" y="2487613"/>
            <a:ext cx="3206750" cy="400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74638"/>
            <a:ext cx="7886700" cy="1209675"/>
          </a:xfrm>
        </p:spPr>
        <p:txBody>
          <a:bodyPr/>
          <a:lstStyle/>
          <a:p>
            <a:pPr algn="ctr" eaLnBrk="1" hangingPunct="1"/>
            <a:r>
              <a:rPr lang="ru-RU" altLang="ru-RU" smtClean="0">
                <a:effectLst/>
              </a:rPr>
              <a:t>Рисуем снеговика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6725" y="1539875"/>
            <a:ext cx="4038600" cy="4114800"/>
          </a:xfrm>
        </p:spPr>
        <p:txBody>
          <a:bodyPr/>
          <a:lstStyle/>
          <a:p>
            <a:pPr eaLnBrk="1" hangingPunct="1"/>
            <a:r>
              <a:rPr lang="ru-RU" altLang="ru-RU" sz="2800" smtClean="0">
                <a:effectLst/>
              </a:rPr>
              <a:t>Рисуем руки-ветки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60900" y="1524000"/>
            <a:ext cx="4038600" cy="4114800"/>
          </a:xfrm>
        </p:spPr>
        <p:txBody>
          <a:bodyPr/>
          <a:lstStyle/>
          <a:p>
            <a:pPr eaLnBrk="1" hangingPunct="1"/>
            <a:r>
              <a:rPr lang="ru-RU" altLang="ru-RU" sz="280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Рисуем на голове ведро</a:t>
            </a:r>
          </a:p>
        </p:txBody>
      </p:sp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7725" y="2492375"/>
            <a:ext cx="3278188" cy="4090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40313" y="2492375"/>
            <a:ext cx="3278187" cy="4090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1192213"/>
          </a:xfrm>
        </p:spPr>
        <p:txBody>
          <a:bodyPr/>
          <a:lstStyle/>
          <a:p>
            <a:pPr algn="ctr" eaLnBrk="1" hangingPunct="1"/>
            <a:r>
              <a:rPr lang="ru-RU" altLang="ru-RU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Рисуем снеговика</a:t>
            </a:r>
          </a:p>
        </p:txBody>
      </p:sp>
      <p:sp>
        <p:nvSpPr>
          <p:cNvPr id="1024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65138" y="1371600"/>
            <a:ext cx="4038600" cy="4114800"/>
          </a:xfrm>
        </p:spPr>
        <p:txBody>
          <a:bodyPr/>
          <a:lstStyle/>
          <a:p>
            <a:pPr eaLnBrk="1" hangingPunct="1"/>
            <a:r>
              <a:rPr lang="ru-RU" altLang="ru-RU" sz="280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Закрашиваем все детали.</a:t>
            </a:r>
          </a:p>
        </p:txBody>
      </p:sp>
      <p:sp>
        <p:nvSpPr>
          <p:cNvPr id="10244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708525" y="1428750"/>
            <a:ext cx="4038600" cy="41148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80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Добавим тучки. </a:t>
            </a:r>
          </a:p>
        </p:txBody>
      </p:sp>
      <p:pic>
        <p:nvPicPr>
          <p:cNvPr id="10245" name="Picture 7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4388" y="2484438"/>
            <a:ext cx="3251200" cy="4057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6" name="Picture 8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08525" y="2478088"/>
            <a:ext cx="3192463" cy="4057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68313" y="1773238"/>
            <a:ext cx="8496300" cy="3816350"/>
          </a:xfrm>
        </p:spPr>
        <p:txBody>
          <a:bodyPr>
            <a:noAutofit/>
          </a:bodyPr>
          <a:lstStyle/>
          <a:p>
            <a:pPr marL="0" indent="0" defTabSz="685800" eaLnBrk="1" hangingPunct="1">
              <a:lnSpc>
                <a:spcPct val="110000"/>
              </a:lnSpc>
              <a:spcBef>
                <a:spcPct val="0"/>
              </a:spcBef>
              <a:spcAft>
                <a:spcPts val="1200"/>
              </a:spcAft>
              <a:buFontTx/>
              <a:buNone/>
              <a:defRPr/>
            </a:pPr>
            <a:r>
              <a:rPr lang="ru-RU" altLang="ru-RU" sz="2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Нарисуйте своего снеговика.</a:t>
            </a:r>
          </a:p>
          <a:p>
            <a:pPr marL="0" indent="0" defTabSz="685800" eaLnBrk="1" hangingPunct="1">
              <a:lnSpc>
                <a:spcPct val="110000"/>
              </a:lnSpc>
              <a:spcBef>
                <a:spcPct val="0"/>
              </a:spcBef>
              <a:spcAft>
                <a:spcPts val="1200"/>
              </a:spcAft>
              <a:buFontTx/>
              <a:buNone/>
              <a:defRPr/>
            </a:pPr>
            <a:r>
              <a:rPr lang="ru-RU" altLang="ru-RU" sz="2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Подумайте с родителями, из чего его можно сделать.</a:t>
            </a:r>
          </a:p>
          <a:p>
            <a:pPr marL="171450" indent="-171450" algn="ctr" defTabSz="685800" eaLnBrk="1" hangingPunct="1">
              <a:lnSpc>
                <a:spcPct val="110000"/>
              </a:lnSpc>
              <a:spcBef>
                <a:spcPct val="0"/>
              </a:spcBef>
              <a:spcAft>
                <a:spcPts val="1200"/>
              </a:spcAft>
              <a:buFontTx/>
              <a:buNone/>
              <a:defRPr/>
            </a:pPr>
            <a:r>
              <a:rPr lang="ru-RU" altLang="ru-RU" sz="2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Жду ваши эскизы и идеи на </a:t>
            </a:r>
            <a:r>
              <a:rPr lang="ru-RU" altLang="ru-RU" sz="280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нашем занятии!</a:t>
            </a:r>
            <a:endParaRPr lang="ru-RU" altLang="ru-RU" sz="28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ctr" defTabSz="685800" eaLnBrk="1" hangingPunct="1">
              <a:lnSpc>
                <a:spcPct val="110000"/>
              </a:lnSpc>
              <a:spcBef>
                <a:spcPct val="0"/>
              </a:spcBef>
              <a:spcAft>
                <a:spcPts val="1200"/>
              </a:spcAft>
              <a:buFontTx/>
              <a:buNone/>
              <a:defRPr/>
            </a:pPr>
            <a:endParaRPr lang="ru-RU" altLang="ru-RU" sz="3600" dirty="0">
              <a:cs typeface="Arial" panose="020B0604020202020204" pitchFamily="34" charset="0"/>
            </a:endParaRPr>
          </a:p>
          <a:p>
            <a:pPr marL="171450" indent="-171450" algn="ctr" defTabSz="685800" eaLnBrk="1" hangingPunct="1">
              <a:lnSpc>
                <a:spcPct val="110000"/>
              </a:lnSpc>
              <a:spcBef>
                <a:spcPct val="0"/>
              </a:spcBef>
              <a:spcAft>
                <a:spcPts val="1200"/>
              </a:spcAft>
              <a:buFontTx/>
              <a:buNone/>
              <a:defRPr/>
            </a:pPr>
            <a:r>
              <a:rPr lang="ru-RU" altLang="ru-RU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Желаю творческих успехов!</a:t>
            </a:r>
          </a:p>
        </p:txBody>
      </p:sp>
      <p:sp>
        <p:nvSpPr>
          <p:cNvPr id="11267" name="Прямоугольник 1"/>
          <p:cNvSpPr>
            <a:spLocks noChangeArrowheads="1"/>
          </p:cNvSpPr>
          <p:nvPr/>
        </p:nvSpPr>
        <p:spPr bwMode="auto">
          <a:xfrm>
            <a:off x="3154363" y="476250"/>
            <a:ext cx="24241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400"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кеан">
  <a:themeElements>
    <a:clrScheme name="Океан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Океан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120</TotalTime>
  <Words>142</Words>
  <Application>Microsoft Office PowerPoint</Application>
  <PresentationFormat>Экран (4:3)</PresentationFormat>
  <Paragraphs>37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Tahoma</vt:lpstr>
      <vt:lpstr>Arial</vt:lpstr>
      <vt:lpstr>Wingdings</vt:lpstr>
      <vt:lpstr>Calibri</vt:lpstr>
      <vt:lpstr>Океан</vt:lpstr>
      <vt:lpstr>   Задание по изобразительному творчеству «Снеговик»   </vt:lpstr>
      <vt:lpstr> Дорогие ребята! </vt:lpstr>
      <vt:lpstr>Для работы вам потребуется:</vt:lpstr>
      <vt:lpstr>Рисуем снеговика</vt:lpstr>
      <vt:lpstr>Рисуем снеговика</vt:lpstr>
      <vt:lpstr>Рисуем снеговика</vt:lpstr>
      <vt:lpstr>Рисуем снеговика</vt:lpstr>
      <vt:lpstr>Рисуем снеговика</vt:lpstr>
      <vt:lpstr>Презентация PowerPoint</vt:lpstr>
    </vt:vector>
  </TitlesOfParts>
  <Company>Benchman (G)hosts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Евгений</cp:lastModifiedBy>
  <cp:revision>5</cp:revision>
  <dcterms:created xsi:type="dcterms:W3CDTF">2025-12-08T21:48:21Z</dcterms:created>
  <dcterms:modified xsi:type="dcterms:W3CDTF">2025-12-09T07:21:45Z</dcterms:modified>
</cp:coreProperties>
</file>