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5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8775" y="0"/>
            <a:ext cx="8785225" cy="908050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ru-RU" altLang="ru-RU" sz="140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r>
              <a:rPr lang="ru-RU" altLang="ru-RU" sz="140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491880" y="2847539"/>
            <a:ext cx="5435600" cy="1633735"/>
          </a:xfrm>
        </p:spPr>
        <p:txBody>
          <a:bodyPr/>
          <a:lstStyle/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Для учащихся 1 года обучения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по дополнительной общеобразовательной программе «Лейся, русская песня»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Возраст 7-13 лет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Педагог дополнительного образования Иванова Ярослава Борисовна</a:t>
            </a:r>
            <a:endParaRPr lang="ru-RU" altLang="ru-RU" sz="1800" b="1" dirty="0">
              <a:effectLst/>
            </a:endParaRP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5" name="Picture 5" descr="C:\Users\user\Desktop\народниц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775" y="3138269"/>
            <a:ext cx="3194685" cy="2414588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09E86D8-48DD-4B1D-BD1B-C265F27ADC02}"/>
              </a:ext>
            </a:extLst>
          </p:cNvPr>
          <p:cNvSpPr txBox="1"/>
          <p:nvPr/>
        </p:nvSpPr>
        <p:spPr>
          <a:xfrm>
            <a:off x="2463006" y="5843587"/>
            <a:ext cx="4576762" cy="437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2025 г.</a:t>
            </a:r>
            <a:endParaRPr lang="ru-RU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7E8377-5BAD-436C-BBEE-3D17BB3C986E}"/>
              </a:ext>
            </a:extLst>
          </p:cNvPr>
          <p:cNvSpPr txBox="1"/>
          <p:nvPr/>
        </p:nvSpPr>
        <p:spPr>
          <a:xfrm>
            <a:off x="611560" y="1310532"/>
            <a:ext cx="7453585" cy="1040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Задание </a:t>
            </a: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«Упражнения на артикуляцию»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476250"/>
            <a:ext cx="8208963" cy="4824958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ru-RU" altLang="ru-RU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Дорогие ребята!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Сегодня мы с вами познакомимся с упражнениями на артикуляцию.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Что же такое артикуляция и почему она нам так необходима</a:t>
            </a:r>
            <a:r>
              <a:rPr lang="en-US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Артикуляция – это важный навык для выразительности речи и чёткого произношения слов.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Благодаря ей  у нас будут ярко </a:t>
            </a:r>
            <a:r>
              <a:rPr lang="ru-RU" altLang="ru-RU" sz="2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пропеваться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песни, а наша речь станет красивой и понятной.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561" y="332656"/>
            <a:ext cx="8194405" cy="648072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Упражнение «Трубочка-улыбка»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dirty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4797" y="980728"/>
            <a:ext cx="8194405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Предлагаю вам выполнить упражнение, которое называется «Трубочка-улыбка»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Правила выполнения упражнения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сначала вы широко улыбаетесь, удерживая это положение 5 секунд;</a:t>
            </a: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затем вытягиваете губы вперёд тоже на 5 секунд;</a:t>
            </a: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повторите упражнение.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endParaRPr lang="ru-RU" altLang="ru-RU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alt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ВАЖНО! 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 выполнении упражнения максимально напрягать мышцы рта!</a:t>
            </a:r>
          </a:p>
        </p:txBody>
      </p:sp>
      <p:pic>
        <p:nvPicPr>
          <p:cNvPr id="8194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8024" y="3933056"/>
            <a:ext cx="3718479" cy="12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040" y="357166"/>
            <a:ext cx="8640960" cy="71948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Упражнение «Пропой гласные на улыбке»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96752"/>
            <a:ext cx="8194405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Пропеваем гласные звуки </a:t>
            </a: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«А, Э, И, О, У» в высокой певческой позиции.</a:t>
            </a: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ВАЖНО!</a:t>
            </a: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Мышцы рта должны быть напряжены, каждая гласная поётся строго  «на улыбке».</a:t>
            </a: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sz="3200" b="1" dirty="0">
              <a:solidFill>
                <a:srgbClr val="FFFFFF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sz="3200" b="1" dirty="0">
                <a:solidFill>
                  <a:srgbClr val="FFFF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А, Э, И, О, У    </a:t>
            </a:r>
            <a:endParaRPr lang="ru-RU" sz="32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2" y="4221088"/>
            <a:ext cx="1658256" cy="39627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3355380"/>
            <a:ext cx="2395936" cy="252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34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5" y="332656"/>
            <a:ext cx="8640960" cy="71948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Скороговорка «От топота копыт»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8813" y="1150487"/>
            <a:ext cx="8194405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Скороговорки – это небольшие фразы с трудными для произношения</a:t>
            </a: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сочетаниями звуков.</a:t>
            </a: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Они наши помощники, которые тренируют дикцию и развивают чёткость речи.</a:t>
            </a: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Прочитайте текст скороговорки:</a:t>
            </a: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От топота копыт пыль по полю летит.</a:t>
            </a: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Пыль по полю летит от топота копыт.</a:t>
            </a:r>
            <a:endParaRPr lang="ru-RU" altLang="ru-RU" sz="2400" u="sng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работы со скороговоркой:</a:t>
            </a: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buFont typeface="Arial" pitchFamily="34" charset="0"/>
              <a:buChar char="•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выучите скороговорку</a:t>
            </a:r>
            <a:r>
              <a:rPr lang="en-US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altLang="ru-RU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buFont typeface="Arial" pitchFamily="34" charset="0"/>
              <a:buChar char="•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сохраняйте высокую певческую позицию проговаривая данную скороговорку «на улыбке».</a:t>
            </a:r>
            <a:endParaRPr lang="ru-RU" sz="2400" dirty="0">
              <a:solidFill>
                <a:srgbClr val="FFFFFF"/>
              </a:solidFill>
            </a:endParaRPr>
          </a:p>
        </p:txBody>
      </p:sp>
      <p:pic>
        <p:nvPicPr>
          <p:cNvPr id="6" name="Picture 2" descr="C:\Users\user\Desktop\картинки дистант\Бе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21218" y="3212976"/>
            <a:ext cx="1692000" cy="169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052736"/>
            <a:ext cx="8496300" cy="4464496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Запишите в рабочую тетрадь своими словами,</a:t>
            </a: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как вы поняли, что такое артикуляция и какие упражнения вы выполнили дома.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Выполните каждое из упражнений минимум 5 раз.</a:t>
            </a: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Мы обязательно закрепим ваши знания на следующем занятии!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ru-RU" altLang="ru-RU" sz="28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успехов в творчестве!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3600" b="1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9F7DEF-2AC6-4C82-816A-7863C30A74B7}"/>
              </a:ext>
            </a:extLst>
          </p:cNvPr>
          <p:cNvSpPr txBox="1"/>
          <p:nvPr/>
        </p:nvSpPr>
        <p:spPr>
          <a:xfrm>
            <a:off x="2283619" y="332656"/>
            <a:ext cx="45767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Задание</a:t>
            </a:r>
            <a:endParaRPr kumimoji="0" lang="ru-RU" altLang="ru-RU" sz="36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791</TotalTime>
  <Words>266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Wingdings</vt:lpstr>
      <vt:lpstr>Глобус</vt:lpstr>
      <vt:lpstr>Муниципальное бюджетное учреждение дополнительного образования  «Центр внешкольной работы»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78</cp:revision>
  <dcterms:created xsi:type="dcterms:W3CDTF">2025-03-30T01:04:44Z</dcterms:created>
  <dcterms:modified xsi:type="dcterms:W3CDTF">2025-12-09T03:52:16Z</dcterms:modified>
</cp:coreProperties>
</file>