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0" r:id="rId4"/>
    <p:sldId id="266" r:id="rId5"/>
    <p:sldId id="269" r:id="rId6"/>
    <p:sldId id="262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4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12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9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0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6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5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5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7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7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3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5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4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65BDF-0342-4C9B-974E-E426A76FC39D}"/>
              </a:ext>
            </a:extLst>
          </p:cNvPr>
          <p:cNvSpPr txBox="1"/>
          <p:nvPr/>
        </p:nvSpPr>
        <p:spPr>
          <a:xfrm>
            <a:off x="1371600" y="975360"/>
            <a:ext cx="994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«Поделка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цветной бумаги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Объёмный Шар-гармошка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C5D6E3-F556-4BF4-9342-7CBBD7245CE5}"/>
              </a:ext>
            </a:extLst>
          </p:cNvPr>
          <p:cNvSpPr/>
          <p:nvPr/>
        </p:nvSpPr>
        <p:spPr>
          <a:xfrm>
            <a:off x="2194560" y="162560"/>
            <a:ext cx="8524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083A65-C6F1-498B-9FEC-99B90A0408FB}"/>
              </a:ext>
            </a:extLst>
          </p:cNvPr>
          <p:cNvSpPr/>
          <p:nvPr/>
        </p:nvSpPr>
        <p:spPr>
          <a:xfrm>
            <a:off x="5608320" y="5968157"/>
            <a:ext cx="578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–Камчатский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2AB91-15DC-4536-85DE-21C0256F597A}"/>
              </a:ext>
            </a:extLst>
          </p:cNvPr>
          <p:cNvSpPr txBox="1"/>
          <p:nvPr/>
        </p:nvSpPr>
        <p:spPr>
          <a:xfrm>
            <a:off x="6523348" y="3159760"/>
            <a:ext cx="5445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учащихся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общеразвивающей программы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«Растём, развиваемся, учимся»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«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Умелые ручки»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Возраст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4-4,5 лет</a:t>
            </a: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0DDCA2-584B-4790-AA37-06A361CA9C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298799"/>
            <a:ext cx="3515360" cy="43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63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4D753-8F91-4D67-8E69-A606E9960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754" y="2413534"/>
            <a:ext cx="3774809" cy="404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8C054-AF7B-4B64-ACD1-BC2FAC38D938}"/>
              </a:ext>
            </a:extLst>
          </p:cNvPr>
          <p:cNvSpPr txBox="1"/>
          <p:nvPr/>
        </p:nvSpPr>
        <p:spPr>
          <a:xfrm>
            <a:off x="934108" y="3976530"/>
            <a:ext cx="5697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ветную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бумагу (6 -5 цветов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лей-карандаш;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итку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(тесёмку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арандаш;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ожницы.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1867" y="637343"/>
            <a:ext cx="9649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 и дети!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4109" y="1813369"/>
            <a:ext cx="6975565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вам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</a:p>
          <a:p>
            <a:pPr>
              <a:spcAft>
                <a:spcPts val="180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объемный Шар–гармошку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приготовить: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628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C5ED16-E1B2-4E33-B5EB-786301459F37}"/>
              </a:ext>
            </a:extLst>
          </p:cNvPr>
          <p:cNvSpPr/>
          <p:nvPr/>
        </p:nvSpPr>
        <p:spPr>
          <a:xfrm>
            <a:off x="290240" y="1247587"/>
            <a:ext cx="4413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«дождика» на елке,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Новогодней мишуры,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красивей остального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Разноцветные.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шары)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играл,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Рассмеялся и сказал: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У меня в мешке загадки,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их, ребятки…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длинные игрушки: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гирлянды, не хлопушки.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висят не для игры!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стеклянные….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(шары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66403-1C26-4354-8C33-426A58553B03}"/>
              </a:ext>
            </a:extLst>
          </p:cNvPr>
          <p:cNvSpPr txBox="1"/>
          <p:nvPr/>
        </p:nvSpPr>
        <p:spPr>
          <a:xfrm>
            <a:off x="2497107" y="383941"/>
            <a:ext cx="608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Отгадайте загадки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54068-2415-47DC-A14D-FFD13AC19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930" y="1558786"/>
            <a:ext cx="6473609" cy="464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73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E9C25B-E963-457C-AD5A-6C69E43D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533" y="550602"/>
            <a:ext cx="3529101" cy="270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D0067-1A67-4C58-A19F-EA6BEC0E0790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2BFBD-904A-41F7-BDC3-8E06A606AF0F}"/>
              </a:ext>
            </a:extLst>
          </p:cNvPr>
          <p:cNvSpPr txBox="1"/>
          <p:nvPr/>
        </p:nvSpPr>
        <p:spPr>
          <a:xfrm>
            <a:off x="5366189" y="1289953"/>
            <a:ext cx="60350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поделки надо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 цветной бумаги  вырезать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кругов.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Чтобы начертить круг, можно воспользоваться стаканом (обвести по диаметру).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331C81-43F1-4291-B9A9-EF2B415CA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3816" y="3310204"/>
            <a:ext cx="3130567" cy="353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4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530078-3230-42E3-B2C1-F672717A1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00" y="1325880"/>
            <a:ext cx="4551680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7149C-B05E-4DE6-AFEC-E03EA3FA9123}"/>
              </a:ext>
            </a:extLst>
          </p:cNvPr>
          <p:cNvSpPr txBox="1"/>
          <p:nvPr/>
        </p:nvSpPr>
        <p:spPr>
          <a:xfrm>
            <a:off x="5811520" y="2252150"/>
            <a:ext cx="620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Все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сгибаем пополам. </a:t>
            </a:r>
          </a:p>
        </p:txBody>
      </p:sp>
    </p:spTree>
    <p:extLst>
      <p:ext uri="{BB962C8B-B14F-4D97-AF65-F5344CB8AC3E}">
        <p14:creationId xmlns:p14="http://schemas.microsoft.com/office/powerpoint/2010/main" val="96625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E31970-6AD5-499E-8A8E-E26B0F295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59" y="963596"/>
            <a:ext cx="3708400" cy="52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6F5E7-4CA2-453C-B798-89CCCEC10B83}"/>
              </a:ext>
            </a:extLst>
          </p:cNvPr>
          <p:cNvSpPr txBox="1"/>
          <p:nvPr/>
        </p:nvSpPr>
        <p:spPr>
          <a:xfrm flipH="1">
            <a:off x="4927654" y="798897"/>
            <a:ext cx="6919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Склеиваем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собой половинками.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A1002-AFBE-442E-9660-BE43429F0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122" y="1835216"/>
            <a:ext cx="4460240" cy="42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09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46274-4B55-4350-A4D7-713A37D4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046" y="238213"/>
            <a:ext cx="3684903" cy="348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7973D-23E2-45A4-8EF8-97AEEF835641}"/>
              </a:ext>
            </a:extLst>
          </p:cNvPr>
          <p:cNvSpPr txBox="1"/>
          <p:nvPr/>
        </p:nvSpPr>
        <p:spPr>
          <a:xfrm>
            <a:off x="5648960" y="792480"/>
            <a:ext cx="6126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4. Крепим на клей нитку (тесёмку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 линии сгиба с двух сторон.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Склеиваем половинки шара.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1931E-B335-4816-88BF-9E001A170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4"/>
          <a:stretch/>
        </p:blipFill>
        <p:spPr>
          <a:xfrm>
            <a:off x="1287641" y="3799588"/>
            <a:ext cx="4049955" cy="269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0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8C7F96-3761-46D7-A5CD-D88BA01E3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80" y="848360"/>
            <a:ext cx="5111666" cy="549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F471A6-6EF8-4E62-B511-78AF9F9FE482}"/>
              </a:ext>
            </a:extLst>
          </p:cNvPr>
          <p:cNvSpPr txBox="1"/>
          <p:nvPr/>
        </p:nvSpPr>
        <p:spPr>
          <a:xfrm>
            <a:off x="6263692" y="2317774"/>
            <a:ext cx="512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 готов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занятии!</a:t>
            </a:r>
          </a:p>
        </p:txBody>
      </p:sp>
    </p:spTree>
    <p:extLst>
      <p:ext uri="{BB962C8B-B14F-4D97-AF65-F5344CB8AC3E}">
        <p14:creationId xmlns:p14="http://schemas.microsoft.com/office/powerpoint/2010/main" val="424239853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189</TotalTime>
  <Words>225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23</cp:revision>
  <dcterms:created xsi:type="dcterms:W3CDTF">2025-12-09T22:50:06Z</dcterms:created>
  <dcterms:modified xsi:type="dcterms:W3CDTF">2025-12-10T07:31:35Z</dcterms:modified>
</cp:coreProperties>
</file>