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62" r:id="rId3"/>
    <p:sldId id="263" r:id="rId4"/>
    <p:sldId id="264" r:id="rId5"/>
    <p:sldId id="266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1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55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0B5D26A-1CBB-E57C-C43A-BB150D25A1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6A8ACF7-0008-E081-AC6F-8CCB69C650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BC2FAC5-9184-0C66-E9DD-2669745E70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48788-8A17-4883-BF53-EBCD54E352A6}" type="datetimeFigureOut">
              <a:rPr lang="ru-RU" smtClean="0"/>
              <a:t>10.12.2025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594E037-E8C8-F1C7-C84C-64D0228745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26E3BE0-0A0C-519B-C5EA-B608AC1574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FC79C-922E-4F2E-88D0-47B2929875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4735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AA0811C-769B-3993-CB93-78E9D2DF47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B3F30B46-0820-A160-7EF7-0FCD855A8F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1B0FE82-76A4-6F90-CFDA-39103D992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48788-8A17-4883-BF53-EBCD54E352A6}" type="datetimeFigureOut">
              <a:rPr lang="ru-RU" smtClean="0"/>
              <a:t>10.12.2025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2DA28CB-F7ED-5186-F5B8-AAB3B9A146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B73CE05-DF70-E24C-64DA-AE48FD042A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FC79C-922E-4F2E-88D0-47B2929875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826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CFA1FAD5-C074-34A9-4D21-4241F6B13E1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BFA60BF3-6B0C-1372-1C58-1B8BB135C9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AA4FBDE-5F8A-5BFA-3FCB-1259DC3695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48788-8A17-4883-BF53-EBCD54E352A6}" type="datetimeFigureOut">
              <a:rPr lang="ru-RU" smtClean="0"/>
              <a:t>10.12.2025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F9EBC5F-D09D-933F-C0C0-4AE6816939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C832D85-C9C3-920A-CAEF-5FF16436E4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FC79C-922E-4F2E-88D0-47B2929875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21819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8E687A1-410E-8ABF-6989-860D1F71C0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CDDD601-F674-DAA9-2040-C8A6B9A8B1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B94EDD9-2DFA-8F4E-2AF0-BAEC6BFB0D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48788-8A17-4883-BF53-EBCD54E352A6}" type="datetimeFigureOut">
              <a:rPr lang="ru-RU" smtClean="0"/>
              <a:t>10.12.2025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35E0396-2DDF-3A22-D991-71E0BF2747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211DA96-BD5F-8900-BD11-1696B2EB52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FC79C-922E-4F2E-88D0-47B2929875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0003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F7E84A-4176-4CE8-A1FC-113F943659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D03E40B-C974-C51A-1B5B-BF52CFB433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1AA5D10-F372-8B59-BB77-8CEEEEF947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48788-8A17-4883-BF53-EBCD54E352A6}" type="datetimeFigureOut">
              <a:rPr lang="ru-RU" smtClean="0"/>
              <a:t>10.12.2025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0BF8C1C-B603-FEB6-56EB-0AC0C505B1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FAC86FD-4DFF-BFC6-A944-FC5F80D8DD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FC79C-922E-4F2E-88D0-47B2929875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31846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2F57F94-0F62-EEB4-33BC-1A6CCA60F7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7E9D5A1-175F-5C14-441E-48C7EF7A4A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B975E0D-ED77-5333-90C5-ECC249E8BB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CC6B543-AB6E-A679-14EC-9480B8AB3F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48788-8A17-4883-BF53-EBCD54E352A6}" type="datetimeFigureOut">
              <a:rPr lang="ru-RU" smtClean="0"/>
              <a:t>10.12.2025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42367FD-941D-22FD-BAC5-69CFB29EB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B42C466-839A-E543-8E53-F516AD788F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FC79C-922E-4F2E-88D0-47B2929875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939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B16943A-EDA8-0589-0669-74FF897770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0DB5AB7-CED1-09F3-5193-CD797A9F03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9709A8D-CE4D-4B87-7A21-B8C36D5D9B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8FC36C35-75BC-FFBE-5D6E-E7297DC2D3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6E314CC8-8D14-E904-6C06-5B862566EF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82A6DCE3-FF39-6EB2-1983-D9C73E6ADF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48788-8A17-4883-BF53-EBCD54E352A6}" type="datetimeFigureOut">
              <a:rPr lang="ru-RU" smtClean="0"/>
              <a:t>10.12.2025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5E0F5A69-57CD-897C-666F-47BF4BB8B7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127112ED-7A4D-FC5B-B0D7-26FAB1750C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FC79C-922E-4F2E-88D0-47B2929875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0236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C2E3BE-351E-3768-7120-6C9E20B91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A1CA02D8-C847-03BD-97D7-18E790BDD7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48788-8A17-4883-BF53-EBCD54E352A6}" type="datetimeFigureOut">
              <a:rPr lang="ru-RU" smtClean="0"/>
              <a:t>10.12.2025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403933E1-B0B2-2DA6-B692-68DEE38050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74C38024-F580-9E88-05D1-DB230C4095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FC79C-922E-4F2E-88D0-47B2929875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17796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20443272-495A-3E60-1A88-8304D346C9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48788-8A17-4883-BF53-EBCD54E352A6}" type="datetimeFigureOut">
              <a:rPr lang="ru-RU" smtClean="0"/>
              <a:t>10.12.2025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8DE55501-95DB-4578-2CFF-3A6ECD473A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13DD93D-17DD-B886-53B9-7CC6031C55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FC79C-922E-4F2E-88D0-47B2929875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8242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F7FF770-C88D-A8D1-3E58-595DD334A0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352D34F-172A-97DC-AB9A-02B38D1B14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B86CD7E-45AD-CF8F-F944-7E8D43A71D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82F6EA2-763A-ACB8-4771-09E73318AA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48788-8A17-4883-BF53-EBCD54E352A6}" type="datetimeFigureOut">
              <a:rPr lang="ru-RU" smtClean="0"/>
              <a:t>10.12.2025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16E3BD2-941B-B848-5ACB-6559C7E8C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B2ED3AA-31C6-9E4D-8A8E-FAF8A8FE6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FC79C-922E-4F2E-88D0-47B2929875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864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1DE7FB3-B4BE-0C68-232F-F5A19D810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CE4FA124-3DE5-53D2-8C14-BD04777C01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42B7268-9362-75CF-B426-8D1F153DEB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7F6A26C-C6E3-1B0C-F42C-04F6126547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48788-8A17-4883-BF53-EBCD54E352A6}" type="datetimeFigureOut">
              <a:rPr lang="ru-RU" smtClean="0"/>
              <a:t>10.12.2025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E7E7B40-77D4-A228-B005-0C18CF8791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030D269-7280-CD33-058B-C9C60065CA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FC79C-922E-4F2E-88D0-47B2929875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8114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000">
              <a:schemeClr val="accent5"/>
            </a:gs>
            <a:gs pos="68000">
              <a:schemeClr val="accent4">
                <a:lumMod val="40000"/>
                <a:lumOff val="60000"/>
              </a:schemeClr>
            </a:gs>
            <a:gs pos="100000">
              <a:schemeClr val="accent6">
                <a:lumMod val="20000"/>
                <a:lumOff val="8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A053769-5D3A-A7AB-9EBE-1AE212E948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DE72B5C-CD37-AAB6-99E0-8A635B88A9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5B3E709-59B1-6880-8EDD-8D5BE83C90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48788-8A17-4883-BF53-EBCD54E352A6}" type="datetimeFigureOut">
              <a:rPr lang="ru-RU" smtClean="0"/>
              <a:t>10.12.2025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307145F-7AFF-8F86-7745-925B98C2EE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BC0277F-1F3D-19EC-8654-82DF22D565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9FC79C-922E-4F2E-88D0-47B2929875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5519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0F3BDEE-0CFC-148D-2F87-756AB77D8E79}"/>
              </a:ext>
            </a:extLst>
          </p:cNvPr>
          <p:cNvSpPr txBox="1"/>
          <p:nvPr/>
        </p:nvSpPr>
        <p:spPr>
          <a:xfrm>
            <a:off x="2856089" y="96545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Муниципальное бюджетное учреждение дополнительного образования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«Центр внешкольной работы»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C0ACB76-C56F-3431-D0D5-E0F5E9C6914B}"/>
              </a:ext>
            </a:extLst>
          </p:cNvPr>
          <p:cNvSpPr txBox="1"/>
          <p:nvPr/>
        </p:nvSpPr>
        <p:spPr>
          <a:xfrm>
            <a:off x="1581537" y="671438"/>
            <a:ext cx="989270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Задание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«Комплекс упражнений на растяжку»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1FF0B74-2A08-6347-CF0F-29D5E45F58AB}"/>
              </a:ext>
            </a:extLst>
          </p:cNvPr>
          <p:cNvSpPr txBox="1"/>
          <p:nvPr/>
        </p:nvSpPr>
        <p:spPr>
          <a:xfrm>
            <a:off x="5723467" y="2692794"/>
            <a:ext cx="6096000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400" b="0" i="0" u="none" strike="noStrike" kern="1200" cap="none" spc="0" normalizeH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Для учащихся 1-го года обучения</a:t>
            </a:r>
            <a:b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по дополнительной общеразвивающей </a:t>
            </a:r>
            <a:b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программе «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Растём-ка</a:t>
            </a: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»</a:t>
            </a: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Возраст </a:t>
            </a:r>
            <a:r>
              <a:rPr lang="ru-RU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4-4,5 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лет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педагог дополнительного </a:t>
            </a: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образования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Гоголева Ирина Владимировна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B66DE71-AF99-65D9-A05F-0F8848B76CC5}"/>
              </a:ext>
            </a:extLst>
          </p:cNvPr>
          <p:cNvSpPr txBox="1"/>
          <p:nvPr/>
        </p:nvSpPr>
        <p:spPr>
          <a:xfrm>
            <a:off x="3239911" y="6068367"/>
            <a:ext cx="6096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г. Петропавловск-Камчатский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2025г.</a:t>
            </a:r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509C0BA6-750F-CF67-D5BE-A9EC39739FC5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2990" y="2366630"/>
            <a:ext cx="3333750" cy="3333750"/>
          </a:xfrm>
          <a:prstGeom prst="rect">
            <a:avLst/>
          </a:prstGeom>
          <a:solidFill>
            <a:srgbClr val="FFFFFF">
              <a:shade val="85000"/>
            </a:srgbClr>
          </a:solidFill>
          <a:ln w="57150" cap="sq">
            <a:solidFill>
              <a:srgbClr val="0070C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9982589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F1A3A65-7558-4394-11A4-99E6F463BB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5812" y="493050"/>
            <a:ext cx="10515600" cy="670367"/>
          </a:xfrm>
        </p:spPr>
        <p:txBody>
          <a:bodyPr>
            <a:noAutofit/>
          </a:bodyPr>
          <a:lstStyle/>
          <a:p>
            <a:pPr marL="228600" marR="0" lvl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2250"/>
              </a:spcAft>
              <a:tabLst/>
              <a:defRPr/>
            </a:pPr>
            <a:r>
              <a:rPr kumimoji="0" lang="ru-RU" sz="36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Подтягивание колена к </a:t>
            </a:r>
            <a:r>
              <a:rPr kumimoji="0" lang="ru-RU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груди</a:t>
            </a:r>
            <a:endParaRPr lang="ru-RU" sz="40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2D24906-E08A-6883-F333-E2EC587E5CA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23837" y="1651000"/>
            <a:ext cx="5819775" cy="3559176"/>
          </a:xfrm>
        </p:spPr>
        <p:txBody>
          <a:bodyPr>
            <a:no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ru-RU" b="0" i="0" dirty="0">
                <a:solidFill>
                  <a:schemeClr val="tx2">
                    <a:lumMod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Исходное положение: лежа на спине, аккуратно подтяните к груди согнутую в колене правую ногу, удерживайте ее руками.</a:t>
            </a:r>
          </a:p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Затем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поменяйте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ногу.</a:t>
            </a:r>
            <a:r>
              <a:rPr lang="ru-RU" b="0" i="0" dirty="0">
                <a:solidFill>
                  <a:schemeClr val="tx2">
                    <a:lumMod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Объект 5">
            <a:extLst>
              <a:ext uri="{FF2B5EF4-FFF2-40B4-BE49-F238E27FC236}">
                <a16:creationId xmlns:a16="http://schemas.microsoft.com/office/drawing/2014/main" id="{72993BF2-942D-FBF7-D368-FE08E1059E6E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043612" y="1955800"/>
            <a:ext cx="5600700" cy="3556000"/>
          </a:xfrm>
          <a:blipFill>
            <a:blip r:embed="rId3"/>
            <a:tile tx="0" ty="0" sx="100000" sy="100000" flip="none" algn="tl"/>
          </a:blipFill>
          <a:ln w="57150">
            <a:solidFill>
              <a:srgbClr val="0070C0"/>
            </a:solidFill>
          </a:ln>
          <a:scene3d>
            <a:camera prst="orthographicFront"/>
            <a:lightRig rig="threePt" dir="t"/>
          </a:scene3d>
          <a:sp3d contourW="12700">
            <a:contourClr>
              <a:schemeClr val="bg1"/>
            </a:contourClr>
          </a:sp3d>
        </p:spPr>
      </p:pic>
    </p:spTree>
    <p:extLst>
      <p:ext uri="{BB962C8B-B14F-4D97-AF65-F5344CB8AC3E}">
        <p14:creationId xmlns:p14="http://schemas.microsoft.com/office/powerpoint/2010/main" val="4785181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FFD1017-12D4-778F-5CA6-CDA38C9948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8536" y="463595"/>
            <a:ext cx="10515600" cy="767557"/>
          </a:xfrm>
        </p:spPr>
        <p:txBody>
          <a:bodyPr>
            <a:normAutofit/>
          </a:bodyPr>
          <a:lstStyle/>
          <a:p>
            <a:pPr algn="ctr">
              <a:spcAft>
                <a:spcPts val="2250"/>
              </a:spcAft>
            </a:pPr>
            <a:r>
              <a:rPr lang="ru-RU" sz="3600" b="0" i="0" dirty="0">
                <a:solidFill>
                  <a:srgbClr val="002E52"/>
                </a:solidFill>
                <a:effectLst/>
                <a:latin typeface="Roboto Slab" pitchFamily="2" charset="0"/>
              </a:rPr>
              <a:t> </a:t>
            </a:r>
            <a:r>
              <a:rPr lang="ru-RU" sz="4000" b="0" i="0" dirty="0"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«Кобра</a:t>
            </a:r>
            <a:r>
              <a:rPr lang="ru-RU" sz="4000" b="0" i="0" dirty="0" smtClean="0">
                <a:solidFill>
                  <a:schemeClr val="accent1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endParaRPr lang="ru-RU" sz="40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C6971EC-D5EC-68D5-A048-223A1DA82E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6549" y="1452562"/>
            <a:ext cx="5919787" cy="5405438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ru-RU" sz="2400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ru-RU" sz="2400" b="0" i="0" dirty="0">
                <a:solidFill>
                  <a:schemeClr val="bg2">
                    <a:lumMod val="1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сходное положение:</a:t>
            </a:r>
            <a:r>
              <a:rPr lang="ru-RU" sz="2400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0" i="0" dirty="0">
                <a:solidFill>
                  <a:schemeClr val="bg2">
                    <a:lumMod val="1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лежа на животе, </a:t>
            </a:r>
            <a:r>
              <a:rPr lang="ru-RU" sz="2400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</a:t>
            </a:r>
            <a:r>
              <a:rPr lang="ru-RU" sz="2400" b="0" i="0" dirty="0">
                <a:solidFill>
                  <a:schemeClr val="bg2">
                    <a:lumMod val="1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адони </a:t>
            </a:r>
            <a:r>
              <a:rPr lang="ru-RU" sz="2400" b="0" i="0" dirty="0" smtClean="0">
                <a:solidFill>
                  <a:schemeClr val="bg2">
                    <a:lumMod val="1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прижмите </a:t>
            </a:r>
            <a:r>
              <a:rPr lang="ru-RU" sz="2400" b="0" i="0" dirty="0">
                <a:solidFill>
                  <a:schemeClr val="bg2">
                    <a:lumMod val="1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к полу, ноги вместе, локти вдоль тела.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ru-RU" sz="2400" b="0" i="0" dirty="0">
                <a:solidFill>
                  <a:schemeClr val="bg2">
                    <a:lumMod val="1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При глубоком вдохе осторожно поднимите верх торса и живот, плечи отведите назад.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ru-RU" sz="2400" b="0" i="0" dirty="0">
                <a:solidFill>
                  <a:schemeClr val="bg2">
                    <a:lumMod val="1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Не делайте упор на руки, они полусогнуты.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ru-RU" sz="2400" b="0" i="0" dirty="0">
                <a:solidFill>
                  <a:schemeClr val="bg2">
                    <a:lumMod val="1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Поднимитесь за счет мышц живота, </a:t>
            </a:r>
            <a:r>
              <a:rPr lang="ru-RU" sz="2400" dirty="0">
                <a:solidFill>
                  <a:schemeClr val="bg2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</a:t>
            </a:r>
            <a:r>
              <a:rPr lang="ru-RU" sz="2400" b="0" i="0" dirty="0">
                <a:solidFill>
                  <a:schemeClr val="bg2">
                    <a:lumMod val="1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держивайте при этом нижнюю часть живота и кончики пальцев ног прижатыми к полу. </a:t>
            </a:r>
            <a:endParaRPr lang="ru-RU" sz="2400" dirty="0">
              <a:solidFill>
                <a:schemeClr val="bg2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Объект 5">
            <a:extLst>
              <a:ext uri="{FF2B5EF4-FFF2-40B4-BE49-F238E27FC236}">
                <a16:creationId xmlns:a16="http://schemas.microsoft.com/office/drawing/2014/main" id="{93A187CC-3BAD-383F-A1F1-7D06C10EF08D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400129" y="1701800"/>
            <a:ext cx="5440680" cy="34544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0070C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18282523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7F5864F-02A0-3F78-1BB4-60AFE4A7AE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316118"/>
            <a:ext cx="10515600" cy="789871"/>
          </a:xfrm>
        </p:spPr>
        <p:txBody>
          <a:bodyPr>
            <a:normAutofit/>
          </a:bodyPr>
          <a:lstStyle/>
          <a:p>
            <a:pPr algn="ctr">
              <a:spcAft>
                <a:spcPts val="2250"/>
              </a:spcAft>
            </a:pPr>
            <a:r>
              <a:rPr kumimoji="0" lang="ru-RU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Глубокий выпад</a:t>
            </a:r>
            <a:endParaRPr lang="ru-RU" sz="40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E678E9B-6774-CF14-1BEF-EBB15B23A2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00025" y="1480344"/>
            <a:ext cx="5819775" cy="4055217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ru-RU" sz="24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Исходное положение: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встаньте</a:t>
            </a:r>
            <a:r>
              <a:rPr lang="ru-RU" sz="24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на колени,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 сделайте</a:t>
            </a:r>
            <a:r>
              <a:rPr lang="ru-RU" sz="24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шаг вперед правой ногой на полную стопу.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ru-RU" sz="24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Упор второй ноги — на </a:t>
            </a:r>
            <a:r>
              <a:rPr lang="ru-RU" sz="2400" b="0" i="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носок.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ru-RU" sz="2400" b="0" i="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Перенесите </a:t>
            </a:r>
            <a:r>
              <a:rPr lang="ru-RU" sz="24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вес на переднюю ногу, корпус </a:t>
            </a:r>
            <a:r>
              <a:rPr lang="ru-RU" sz="2400" b="0" i="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наклоните, </a:t>
            </a:r>
            <a:r>
              <a:rPr lang="ru-RU" sz="24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руки </a:t>
            </a:r>
            <a:r>
              <a:rPr lang="ru-RU" sz="2400" b="0" i="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касаются колена, </a:t>
            </a:r>
            <a:r>
              <a:rPr lang="ru-RU" sz="24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голову </a:t>
            </a:r>
            <a:r>
              <a:rPr lang="ru-RU" sz="2400" b="0" i="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приподнимите.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ru-RU" sz="2400" b="0" i="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Вытянутую </a:t>
            </a:r>
            <a:r>
              <a:rPr lang="ru-RU" sz="24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ногу напрягите.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Затем меняем ногу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400" b="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Объект 5">
            <a:extLst>
              <a:ext uri="{FF2B5EF4-FFF2-40B4-BE49-F238E27FC236}">
                <a16:creationId xmlns:a16="http://schemas.microsoft.com/office/drawing/2014/main" id="{F2E5D9A6-00F4-1AB5-4D85-7D3BDDA805BC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72202" y="1651000"/>
            <a:ext cx="5600700" cy="3556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0070C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14775643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373684D-79D0-326D-CD6D-03BEDD1F5E51}"/>
              </a:ext>
            </a:extLst>
          </p:cNvPr>
          <p:cNvSpPr txBox="1"/>
          <p:nvPr/>
        </p:nvSpPr>
        <p:spPr>
          <a:xfrm>
            <a:off x="200025" y="314325"/>
            <a:ext cx="11791950" cy="37087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1600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600" b="0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1600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Задание</a:t>
            </a:r>
            <a:r>
              <a:rPr kumimoji="0" lang="ru-RU" sz="36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/>
            </a:r>
            <a:br>
              <a:rPr kumimoji="0" lang="ru-RU" sz="36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ru-RU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16000" marR="0" lvl="0" indent="0" algn="ctr" defTabSz="914400" rtl="0" eaLnBrk="1" fontAlgn="auto" latinLnBrk="0" hangingPunct="1">
              <a:buClrTx/>
              <a:buSzTx/>
              <a:buFontTx/>
              <a:buNone/>
              <a:tabLst/>
              <a:defRPr/>
            </a:pPr>
            <a:r>
              <a:rPr kumimoji="0" lang="ru-RU" sz="36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Попросите ребенка повторить </a:t>
            </a:r>
            <a:r>
              <a:rPr kumimoji="0" lang="ru-RU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несколько</a:t>
            </a:r>
            <a:r>
              <a:rPr kumimoji="0" lang="ru-RU" sz="3600" b="0" i="0" u="none" strike="noStrike" kern="120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раз</a:t>
            </a:r>
          </a:p>
          <a:p>
            <a:pPr marL="216000" marR="0" lvl="0" indent="0" algn="ctr" defTabSz="914400" rtl="0" eaLnBrk="1" fontAlgn="auto" latinLnBrk="0" hangingPunct="1">
              <a:spcAft>
                <a:spcPts val="18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каждое упражнение</a:t>
            </a:r>
            <a:r>
              <a:rPr kumimoji="0" lang="ru-RU" sz="36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marL="216000" lvl="0" algn="ctr">
              <a:defRPr/>
            </a:pP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наших занятиях мы будем </a:t>
            </a:r>
            <a:r>
              <a:rPr lang="ru-RU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их выполнять.</a:t>
            </a:r>
            <a:endParaRPr lang="ru-RU" sz="3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269084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268</TotalTime>
  <Words>172</Words>
  <Application>Microsoft Office PowerPoint</Application>
  <PresentationFormat>Широкоэкранный</PresentationFormat>
  <Paragraphs>30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Roboto Slab</vt:lpstr>
      <vt:lpstr>Тема Office</vt:lpstr>
      <vt:lpstr>Презентация PowerPoint</vt:lpstr>
      <vt:lpstr>Подтягивание колена к груди</vt:lpstr>
      <vt:lpstr> «Кобра»</vt:lpstr>
      <vt:lpstr>Глубокий выпад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</dc:creator>
  <cp:lastModifiedBy>Евгений</cp:lastModifiedBy>
  <cp:revision>23</cp:revision>
  <dcterms:created xsi:type="dcterms:W3CDTF">2024-12-16T20:41:32Z</dcterms:created>
  <dcterms:modified xsi:type="dcterms:W3CDTF">2025-12-10T07:32:46Z</dcterms:modified>
</cp:coreProperties>
</file>