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10"/>
  </p:notesMasterIdLst>
  <p:sldIdLst>
    <p:sldId id="256" r:id="rId2"/>
    <p:sldId id="257" r:id="rId3"/>
    <p:sldId id="268" r:id="rId4"/>
    <p:sldId id="258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8A7ED-1BE2-42A4-A425-7FD2F7B6BF26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F3A4A-0ECE-4A5F-8F61-CF7BE774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18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F3A4A-0ECE-4A5F-8F61-CF7BE774AF1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49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51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09CE1F-E328-446E-804D-6D11453E27CF}"/>
              </a:ext>
            </a:extLst>
          </p:cNvPr>
          <p:cNvSpPr/>
          <p:nvPr/>
        </p:nvSpPr>
        <p:spPr>
          <a:xfrm>
            <a:off x="1290320" y="325120"/>
            <a:ext cx="9458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05DD567-3C8E-46D2-A1D7-3195B07D2353}"/>
              </a:ext>
            </a:extLst>
          </p:cNvPr>
          <p:cNvSpPr/>
          <p:nvPr/>
        </p:nvSpPr>
        <p:spPr>
          <a:xfrm>
            <a:off x="6019800" y="3084742"/>
            <a:ext cx="54002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Для учащихся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2,3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годов 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обучения  по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программе «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Весёлый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самоделкин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Возраст </a:t>
            </a: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noProof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6,5</a:t>
            </a:r>
            <a:r>
              <a:rPr kumimoji="0" lang="ru-RU" sz="180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лет</a:t>
            </a:r>
            <a:endParaRPr kumimoji="0" lang="ru-RU" sz="180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endParaRPr lang="ru-RU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Попова Алина Семёновна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2031818-2993-4CCB-8B4F-C09C4D7A2B55}"/>
              </a:ext>
            </a:extLst>
          </p:cNvPr>
          <p:cNvSpPr/>
          <p:nvPr/>
        </p:nvSpPr>
        <p:spPr>
          <a:xfrm>
            <a:off x="4001636" y="6021292"/>
            <a:ext cx="38850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94DA6DE-5E2C-449F-8097-DA882DF5376A}"/>
              </a:ext>
            </a:extLst>
          </p:cNvPr>
          <p:cNvSpPr/>
          <p:nvPr/>
        </p:nvSpPr>
        <p:spPr>
          <a:xfrm>
            <a:off x="513288" y="1265573"/>
            <a:ext cx="106680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«Аппликация  «</a:t>
            </a: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Божья коровка</a:t>
            </a: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3" descr="F:\детский сад 33\начало б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9421" y="2960720"/>
            <a:ext cx="3663273" cy="22793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361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C51CFF-F77E-48C8-A6E2-6E1944A3FC25}"/>
              </a:ext>
            </a:extLst>
          </p:cNvPr>
          <p:cNvSpPr/>
          <p:nvPr/>
        </p:nvSpPr>
        <p:spPr>
          <a:xfrm>
            <a:off x="860612" y="845710"/>
            <a:ext cx="10321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уважаемые родители и дети!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A7AC79-71B7-4AB3-B218-FE01E9F97CF6}"/>
              </a:ext>
            </a:extLst>
          </p:cNvPr>
          <p:cNvSpPr/>
          <p:nvPr/>
        </p:nvSpPr>
        <p:spPr>
          <a:xfrm>
            <a:off x="613105" y="3455044"/>
            <a:ext cx="61273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Сегодня предлагаю выполнить аппликацию «Божья коровка».</a:t>
            </a:r>
          </a:p>
        </p:txBody>
      </p:sp>
      <p:pic>
        <p:nvPicPr>
          <p:cNvPr id="4099" name="Picture 3" descr="F:\детский сад 33\начало б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2257998"/>
            <a:ext cx="5382781" cy="334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0182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059BDF-FE1D-48DF-8CFD-C9C5D5A11E23}"/>
              </a:ext>
            </a:extLst>
          </p:cNvPr>
          <p:cNvSpPr/>
          <p:nvPr/>
        </p:nvSpPr>
        <p:spPr>
          <a:xfrm>
            <a:off x="386080" y="1349206"/>
            <a:ext cx="11805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Основа: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чёрного цвета; 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красного цвета;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белого цвета.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Заготовки: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белая бумага;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пряжа чёрного цвета.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Инструменты: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ножницы с закруглёнными концами; 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клей-карандаш.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рисования: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фломастеры или карандаши.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46963" y="587445"/>
            <a:ext cx="5412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Что нам понадобится?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F:\ПРЕЗЕНТАЦИЯ\JY0wMrULTs8RDyqodpXcXoBAEhmHLZGpQfG0r81p0FVgxUZTepOZvQLAAklzc1b1Doa7e1ShUGIEo3gM4z-TnLl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96472" y="1772241"/>
            <a:ext cx="4316770" cy="2855709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432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04307" y="445863"/>
            <a:ext cx="3644686" cy="676589"/>
          </a:xfrm>
        </p:spPr>
        <p:txBody>
          <a:bodyPr>
            <a:normAutofit/>
          </a:bodyPr>
          <a:lstStyle/>
          <a:p>
            <a:pPr lvl="0" algn="ctr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Ход работы 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04301" y="1702127"/>
            <a:ext cx="6278390" cy="4437416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Вырежьте два больших круга красного цвета. Это будут детали крыльев.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Такого же размера вырежьте один чёрный круг.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Это будет основа.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Вырежьте круг поменьше. Отрежьте половинку круга.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Это – деталь головы.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8993" y="1702127"/>
            <a:ext cx="3984087" cy="2985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1869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0588" y="876035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Вырежьте шесть черных кружочков для пятнышек на крыльях.</a:t>
            </a:r>
          </a:p>
          <a:p>
            <a:pPr lvl="0"/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Вырежьте такого же размера два кружочка белого цвета. Это будут глазки.</a:t>
            </a:r>
          </a:p>
          <a:p>
            <a:pPr lvl="0"/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Вырежьте два маленьких чёрных кружочка, которые надо приклеить сверху на белые кружочки глаз.</a:t>
            </a:r>
          </a:p>
        </p:txBody>
      </p:sp>
      <p:sp>
        <p:nvSpPr>
          <p:cNvPr id="5122" name="AutoShape 2" descr="https://sun9-11.userapi.com/s/v1/ig2/g_QapZ4MstBgg_ZYewBVVgefcpJgwgE_idUBvJ3J3KTfyh0Y1wBJNziX4SJUjjsy0VtG_NFytL_FKmtkdIT7TMMm.jpg?quality=95&amp;as=32x28,48x42,72x64,108x95,160x141,240x212,360x318,408x360&amp;from=bu&amp;cs=408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AutoShape 4" descr="https://sun9-11.userapi.com/s/v1/ig2/g_QapZ4MstBgg_ZYewBVVgefcpJgwgE_idUBvJ3J3KTfyh0Y1wBJNziX4SJUjjsy0VtG_NFytL_FKmtkdIT7TMMm.jpg?quality=95&amp;as=32x28,48x42,72x64,108x95,160x141,240x212,360x318,408x360&amp;from=bu&amp;cs=408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F:\детский сад 33\божья коровка 1.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41809" y="3547543"/>
            <a:ext cx="3207435" cy="2243403"/>
          </a:xfrm>
          <a:prstGeom prst="rect">
            <a:avLst/>
          </a:prstGeom>
          <a:noFill/>
        </p:spPr>
      </p:pic>
      <p:pic>
        <p:nvPicPr>
          <p:cNvPr id="1027" name="Picture 3" descr="F:\детский сад 33\божья коровка 2.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85761" y="701626"/>
            <a:ext cx="3249636" cy="21595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7029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FF74DA-045B-4882-A58F-426647ECD2EE}"/>
              </a:ext>
            </a:extLst>
          </p:cNvPr>
          <p:cNvSpPr txBox="1"/>
          <p:nvPr/>
        </p:nvSpPr>
        <p:spPr>
          <a:xfrm>
            <a:off x="508285" y="680878"/>
            <a:ext cx="580880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Собираем крылья:</a:t>
            </a: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красные круги согните пополам,</a:t>
            </a: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одну половинку приклейте по три черных маленьких кружочка.</a:t>
            </a: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На зелёном картоне нарисуйте карандашом контур листика и вырежьте его.</a:t>
            </a:r>
          </a:p>
        </p:txBody>
      </p:sp>
      <p:pic>
        <p:nvPicPr>
          <p:cNvPr id="2050" name="Picture 2" descr="F:\детский сад 33\божья коровка 5.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55916" y="195337"/>
            <a:ext cx="2969438" cy="1976503"/>
          </a:xfrm>
          <a:prstGeom prst="rect">
            <a:avLst/>
          </a:prstGeom>
          <a:noFill/>
        </p:spPr>
      </p:pic>
      <p:pic>
        <p:nvPicPr>
          <p:cNvPr id="2051" name="Picture 3" descr="F:\детский сад 33\божья коровка 3.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67570" y="4558418"/>
            <a:ext cx="3038621" cy="2030571"/>
          </a:xfrm>
          <a:prstGeom prst="rect">
            <a:avLst/>
          </a:prstGeom>
          <a:noFill/>
        </p:spPr>
      </p:pic>
      <p:pic>
        <p:nvPicPr>
          <p:cNvPr id="2052" name="Picture 4" descr="F:\детский сад 33\вставить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85263" y="2208628"/>
            <a:ext cx="2998452" cy="2011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74904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A7B3AC-9D24-488F-B5C8-C82DE6043649}"/>
              </a:ext>
            </a:extLst>
          </p:cNvPr>
          <p:cNvSpPr txBox="1"/>
          <p:nvPr/>
        </p:nvSpPr>
        <p:spPr>
          <a:xfrm>
            <a:off x="802619" y="797510"/>
            <a:ext cx="573312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На зелёный лист приклейте черный большой круг.</a:t>
            </a: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Из нитки чёрной пряжи нарежьте 6 коротких отрезков и приклейте их с двух сторон круга по три отрезка. Это лапки.</a:t>
            </a: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11. Приклейте половинку чёрного круга – голову.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полукруг  приклейте глаза. </a:t>
            </a:r>
          </a:p>
        </p:txBody>
      </p:sp>
      <p:pic>
        <p:nvPicPr>
          <p:cNvPr id="3074" name="Picture 2" descr="F:\детский сад 33\божья коровка 4.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50137" y="446724"/>
            <a:ext cx="2920805" cy="1950284"/>
          </a:xfrm>
          <a:prstGeom prst="rect">
            <a:avLst/>
          </a:prstGeom>
          <a:noFill/>
        </p:spPr>
      </p:pic>
      <p:pic>
        <p:nvPicPr>
          <p:cNvPr id="3075" name="Picture 3" descr="F:\детский сад 33\божья коровка 6.6.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05530" y="2715065"/>
            <a:ext cx="2886344" cy="1927274"/>
          </a:xfrm>
          <a:prstGeom prst="rect">
            <a:avLst/>
          </a:prstGeom>
          <a:noFill/>
        </p:spPr>
      </p:pic>
      <p:pic>
        <p:nvPicPr>
          <p:cNvPr id="3076" name="Picture 4" descr="F:\детский сад 33\божья коровка 8.8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07934" y="4729896"/>
            <a:ext cx="2592814" cy="17271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304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8977" y="5105168"/>
            <a:ext cx="92340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Наша красивая аппликация «Божья коровка» готова.</a:t>
            </a:r>
            <a:endParaRPr lang="ru-RU" sz="26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F:\детский сад 33\начало б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09410" y="1491222"/>
            <a:ext cx="4409362" cy="2743603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845F85F-50DA-4961-A54B-F2ED9479A7BC}"/>
              </a:ext>
            </a:extLst>
          </p:cNvPr>
          <p:cNvSpPr txBox="1"/>
          <p:nvPr/>
        </p:nvSpPr>
        <p:spPr>
          <a:xfrm>
            <a:off x="630724" y="1491222"/>
            <a:ext cx="609797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13. На чёрный круг приклейте крылья, немного раскрыв их.</a:t>
            </a:r>
          </a:p>
        </p:txBody>
      </p:sp>
    </p:spTree>
    <p:extLst>
      <p:ext uri="{BB962C8B-B14F-4D97-AF65-F5344CB8AC3E}">
        <p14:creationId xmlns:p14="http://schemas.microsoft.com/office/powerpoint/2010/main" val="41429981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7277066</TotalTime>
  <Words>256</Words>
  <Application>Microsoft Office PowerPoint</Application>
  <PresentationFormat>Широкоэкранный</PresentationFormat>
  <Paragraphs>57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Ход работы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Евгений</cp:lastModifiedBy>
  <cp:revision>120</cp:revision>
  <dcterms:created xsi:type="dcterms:W3CDTF">2025-12-16T08:43:04Z</dcterms:created>
  <dcterms:modified xsi:type="dcterms:W3CDTF">2026-04-07T22:47:23Z</dcterms:modified>
</cp:coreProperties>
</file>