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8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0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7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5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1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9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10A49E-3B3E-4FEF-9089-6FBD2BE8071E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4B98CC-8731-4AAD-A6FE-37C0239D1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43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1753867410966647958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yandex.ru/video/preview/1471122374433371849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97" y="2475906"/>
            <a:ext cx="4563563" cy="34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8467" y="1073265"/>
            <a:ext cx="6955395" cy="1049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«рады мы празднику зимы. Песни»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8160" y="2448895"/>
            <a:ext cx="5700215" cy="858981"/>
          </a:xfrm>
        </p:spPr>
        <p:txBody>
          <a:bodyPr>
            <a:noAutofit/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1 года обучения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«Музыка»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4-5 лет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Tx/>
              <a:defRPr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Денисова Екатерина Викторовна </a:t>
            </a:r>
          </a:p>
          <a:p>
            <a:pPr algn="ctr"/>
            <a:endParaRPr lang="ru-RU" sz="32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алексеи-рыбников-тема-детеи-сказка-о-звездном-мальчик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6565" y="5063935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0244" y="318454"/>
            <a:ext cx="679658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2870" y="6094863"/>
            <a:ext cx="485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г.</a:t>
            </a:r>
          </a:p>
        </p:txBody>
      </p:sp>
    </p:spTree>
    <p:extLst>
      <p:ext uri="{BB962C8B-B14F-4D97-AF65-F5344CB8AC3E}">
        <p14:creationId xmlns:p14="http://schemas.microsoft.com/office/powerpoint/2010/main" val="11808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4" y="454199"/>
            <a:ext cx="10943680" cy="2200699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altLang="ru-RU" sz="24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altLang="ru-RU" sz="27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</a:t>
            </a:r>
            <a:br>
              <a:rPr lang="ru-RU" altLang="ru-RU" sz="27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ru-RU" altLang="ru-RU" sz="20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Продолжим говорить сегодня о ЗИМЕ.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 – пора подготовки к самому любимому и долгожданному зимнему празднику – Новому году.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Давайте сегодня к нему подготовимся и пропоём песенки про ёлочку. 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1970" y="2526778"/>
            <a:ext cx="10943680" cy="30217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начала вспомним, чем отличается зимушка от другого времени года.</a:t>
            </a:r>
            <a:b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Назовем признаки:</a:t>
            </a:r>
            <a:b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морозы;</a:t>
            </a:r>
            <a:b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снег;</a:t>
            </a:r>
            <a:b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холодное солнце;</a:t>
            </a:r>
            <a:b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короткие дни и длинные ночи.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42" t="4944" r="9104" b="12220"/>
          <a:stretch/>
        </p:blipFill>
        <p:spPr>
          <a:xfrm>
            <a:off x="7196330" y="3242313"/>
            <a:ext cx="2415654" cy="2524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741" y="3210633"/>
            <a:ext cx="818909" cy="93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810" y="3929867"/>
            <a:ext cx="628730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257" y="5402684"/>
            <a:ext cx="94271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043" y="442774"/>
            <a:ext cx="10943680" cy="1995985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spcAft>
                <a:spcPts val="600"/>
              </a:spcAft>
            </a:pPr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 для праздника «Новый год» во всех домах наряжают красавицу ёлочку.</a:t>
            </a:r>
            <a:b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главные символы Нового года это – Дедушка Мороз, Снегурочка и красавица Ёлка.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05" y="2747865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533" y="2747865"/>
            <a:ext cx="2740500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39"/>
          <a:stretch/>
        </p:blipFill>
        <p:spPr>
          <a:xfrm>
            <a:off x="4271359" y="2723865"/>
            <a:ext cx="397611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22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39" y="1151907"/>
            <a:ext cx="7950416" cy="4940135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spcAft>
                <a:spcPts val="600"/>
              </a:spcAft>
            </a:pP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лесу родилась ёлочка»</a:t>
            </a:r>
            <a:br>
              <a:rPr lang="ru-RU" altLang="ru-RU" sz="27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Эту песню считают гимном Нового года. 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Автором слов стала учительница Раиса Адамовна Кудашева, которая в 1903 году опубликовала написанный ею детский стишок в журнале «Малютка». 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30 октября 1905 года московский агроном и биолог Леонид Карлович Бекман решил вслух почитать для дочки понравившееся ему стихотворение из старого номера журнала. 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в этот день Леонид Карловичи придумал мотив знаменитой и ставшей всеми любимой детской песни про ёлочку.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827963" y="457200"/>
            <a:ext cx="1053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 песни про ёлочку и узнаем их происхождение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625" y="1024551"/>
            <a:ext cx="3901536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722" y="944267"/>
            <a:ext cx="7804694" cy="5640779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ct val="20000"/>
              </a:spcBef>
            </a:pPr>
            <a:r>
              <a:rPr lang="ru-RU" altLang="ru-RU" sz="27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«Ёлочка </a:t>
            </a: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7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«Маленькой ёлочке холодно зимой») </a:t>
            </a: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считают, что эта детская хороводная песня – народная. Однако это не так.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песни  есть автор слов и композитор.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песенки о ёлочке, которую дети, чтобы спасти от мороза, взяли домой сочинила детская писательница Зинаида Александрова.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30-е годы она работала с детской литературой.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когда в 1933 году руководитель страны Иосиф Сталин своим указом вернул советскому народу праздник Новый год, вот и пригодились стихи Александровой.</a:t>
            </a:r>
            <a:b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70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 остро нуждалась в хороших песнях о Новом годе и композитор Михаил Красев написал чудесную музыку к словам о ёлочке. </a:t>
            </a:r>
            <a:endParaRPr lang="ru-RU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1228298" y="272954"/>
            <a:ext cx="1071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 песни про ёлочку и узнаем их происхождение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015" y="1441189"/>
            <a:ext cx="3007552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253" y="304980"/>
            <a:ext cx="1071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 текст песен про ёлочку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0244" y="976184"/>
            <a:ext cx="6919415" cy="576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617" y="4887750"/>
            <a:ext cx="1274174" cy="17314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225" y="1203435"/>
            <a:ext cx="634039" cy="719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299" y="1203435"/>
            <a:ext cx="634039" cy="719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300" y="5979788"/>
            <a:ext cx="634039" cy="719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293" y="6022604"/>
            <a:ext cx="6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8298" y="272954"/>
            <a:ext cx="1071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Вспомним текст песен про ёлочку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2572" y="948519"/>
            <a:ext cx="8599849" cy="55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229367" y="796174"/>
            <a:ext cx="173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«Ёлочка»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710" y="1050489"/>
            <a:ext cx="634039" cy="719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572" y="5961474"/>
            <a:ext cx="6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655" y="419258"/>
            <a:ext cx="1071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347" y="4778568"/>
            <a:ext cx="1274174" cy="1731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6287" y="1304625"/>
            <a:ext cx="100005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Вспомнить вместе с родителями мотив песен про ёлочку. 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Перейти по ссылке и пропеть песенки. </a:t>
            </a:r>
          </a:p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лесу родилась ёлочка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https://yandex.ru/video/preview/17538674109666479588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Маленькой ёлочке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https://yandex.ru/video/preview/14711223744333718499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55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40" y="689549"/>
            <a:ext cx="4814724" cy="565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9164" y="2593074"/>
            <a:ext cx="5240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438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275</TotalTime>
  <Words>163</Words>
  <Application>Microsoft Office PowerPoint</Application>
  <PresentationFormat>Широкоэкранный</PresentationFormat>
  <Paragraphs>34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Monotype Corsiva</vt:lpstr>
      <vt:lpstr>Wingdings 3</vt:lpstr>
      <vt:lpstr>Сектор</vt:lpstr>
      <vt:lpstr>Задание  «рады мы празднику зимы. Песни»</vt:lpstr>
      <vt:lpstr>                  Здравствуйте, уважаемые родители и дети!   Продолжим говорить сегодня о ЗИМЕ. Декабрь – пора подготовки к самому любимому и долгожданному зимнему празднику – Новому году. Давайте сегодня к нему подготовимся и пропоём песенки про ёлочку.  </vt:lpstr>
      <vt:lpstr>Специально для праздника «Новый год» во всех домах наряжают красавицу ёлочку. Ведь главные символы Нового года это – Дедушка Мороз, Снегурочка и красавица Ёлка. </vt:lpstr>
      <vt:lpstr>   «В лесу родилась ёлочка» Эту песню считают гимном Нового года.  Автором слов стала учительница Раиса Адамовна Кудашева, которая в 1903 году опубликовала написанный ею детский стишок в журнале «Малютка».  А 30 октября 1905 года московский агроном и биолог Леонид Карлович Бекман решил вслух почитать для дочки понравившееся ему стихотворение из старого номера журнала.  Именно в этот день Леонид Карловичи придумал мотив знаменитой и ставшей всеми любимой детской песни про ёлочку.  </vt:lpstr>
      <vt:lpstr>«Ёлочка («Маленькой ёлочке холодно зимой») Некоторые считают, что эта детская хороводная песня – народная. Однако это не так. У песни  есть автор слов и композитор. Текст песенки о ёлочке, которую дети, чтобы спасти от мороза, взяли домой сочинила детская писательница Зинаида Александрова. В 30-е годы она работала с детской литературой. А когда в 1933 году руководитель страны Иосиф Сталин своим указом вернул советскому народу праздник Новый год, вот и пригодились стихи Александровой. Страна остро нуждалась в хороших песнях о Новом годе и композитор Михаил Красев написал чудесную музыку к словам о ёлочке.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зимы</dc:title>
  <dc:creator>1</dc:creator>
  <cp:lastModifiedBy>Евгений</cp:lastModifiedBy>
  <cp:revision>30</cp:revision>
  <dcterms:created xsi:type="dcterms:W3CDTF">2024-09-16T11:02:53Z</dcterms:created>
  <dcterms:modified xsi:type="dcterms:W3CDTF">2025-12-16T10:47:23Z</dcterms:modified>
</cp:coreProperties>
</file>