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</p:sldMasterIdLst>
  <p:notesMasterIdLst>
    <p:notesMasterId r:id="rId10"/>
  </p:notesMasterIdLst>
  <p:sldIdLst>
    <p:sldId id="256" r:id="rId2"/>
    <p:sldId id="257" r:id="rId3"/>
    <p:sldId id="268" r:id="rId4"/>
    <p:sldId id="258" r:id="rId5"/>
    <p:sldId id="271" r:id="rId6"/>
    <p:sldId id="272" r:id="rId7"/>
    <p:sldId id="273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8A7ED-1BE2-42A4-A425-7FD2F7B6BF26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F3A4A-0ECE-4A5F-8F61-CF7BE774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18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F3A4A-0ECE-4A5F-8F61-CF7BE774AF1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490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51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7263F-8650-434A-BE1A-983980FE5DFD}" type="datetimeFigureOut">
              <a:rPr lang="ru-RU" smtClean="0"/>
              <a:pPr/>
              <a:t>08.04.2026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209CE1F-E328-446E-804D-6D11453E27CF}"/>
              </a:ext>
            </a:extLst>
          </p:cNvPr>
          <p:cNvSpPr/>
          <p:nvPr/>
        </p:nvSpPr>
        <p:spPr>
          <a:xfrm>
            <a:off x="1290320" y="325120"/>
            <a:ext cx="9458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05DD567-3C8E-46D2-A1D7-3195B07D2353}"/>
              </a:ext>
            </a:extLst>
          </p:cNvPr>
          <p:cNvSpPr/>
          <p:nvPr/>
        </p:nvSpPr>
        <p:spPr>
          <a:xfrm>
            <a:off x="6019800" y="3190232"/>
            <a:ext cx="54002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Для учащихся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года обучения  по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дополнительной общеразвивающей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программе «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Весёлый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самоделкин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Возраст 4 – </a:t>
            </a:r>
            <a:r>
              <a:rPr lang="ru-RU" noProof="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года</a:t>
            </a:r>
          </a:p>
          <a:p>
            <a:pPr lvl="0" algn="r"/>
            <a:endParaRPr lang="ru-RU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lvl="0" algn="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Попова Алина Семёновна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2031818-2993-4CCB-8B4F-C09C4D7A2B55}"/>
              </a:ext>
            </a:extLst>
          </p:cNvPr>
          <p:cNvSpPr/>
          <p:nvPr/>
        </p:nvSpPr>
        <p:spPr>
          <a:xfrm>
            <a:off x="4001636" y="6021292"/>
            <a:ext cx="38850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г.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94DA6DE-5E2C-449F-8097-DA882DF5376A}"/>
              </a:ext>
            </a:extLst>
          </p:cNvPr>
          <p:cNvSpPr/>
          <p:nvPr/>
        </p:nvSpPr>
        <p:spPr>
          <a:xfrm>
            <a:off x="513288" y="1265573"/>
            <a:ext cx="106680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«Аппликация  «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Новогодний салют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F:\Жгун\салют 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97537" y="2575927"/>
            <a:ext cx="2935312" cy="30866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3619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C51CFF-F77E-48C8-A6E2-6E1944A3FC25}"/>
              </a:ext>
            </a:extLst>
          </p:cNvPr>
          <p:cNvSpPr/>
          <p:nvPr/>
        </p:nvSpPr>
        <p:spPr>
          <a:xfrm>
            <a:off x="860612" y="845710"/>
            <a:ext cx="10321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Здравствуйте, уважаемые родители и дети!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BA7AC79-71B7-4AB3-B218-FE01E9F97CF6}"/>
              </a:ext>
            </a:extLst>
          </p:cNvPr>
          <p:cNvSpPr/>
          <p:nvPr/>
        </p:nvSpPr>
        <p:spPr>
          <a:xfrm>
            <a:off x="719983" y="2474893"/>
            <a:ext cx="612732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Сегодня предлагаю вам вместе выполнить аппликацию «Новогодний салют».</a:t>
            </a:r>
          </a:p>
        </p:txBody>
      </p:sp>
      <p:pic>
        <p:nvPicPr>
          <p:cNvPr id="3074" name="Picture 2" descr="F:\Жгун\салют 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08546" y="1823406"/>
            <a:ext cx="3873224" cy="40729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01822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B059BDF-FE1D-48DF-8CFD-C9C5D5A11E23}"/>
              </a:ext>
            </a:extLst>
          </p:cNvPr>
          <p:cNvSpPr/>
          <p:nvPr/>
        </p:nvSpPr>
        <p:spPr>
          <a:xfrm>
            <a:off x="386080" y="1349206"/>
            <a:ext cx="11805920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Материалы: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картон синего или чёрного цвета; </a:t>
            </a:r>
          </a:p>
          <a:p>
            <a:pPr marL="457200" lvl="0" indent="-457200"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цветная бумага .</a:t>
            </a:r>
          </a:p>
          <a:p>
            <a:pPr lvl="0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Инструменты: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простой карандаш;</a:t>
            </a:r>
          </a:p>
          <a:p>
            <a:pPr marL="457200" lvl="0" indent="-457200"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ножницы с закруглёнными концами; </a:t>
            </a:r>
          </a:p>
          <a:p>
            <a:pPr marL="457200" lvl="0" indent="-457200"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клей-карандаш.</a:t>
            </a:r>
          </a:p>
          <a:p>
            <a:pPr lvl="0">
              <a:buSzPts val="1000"/>
              <a:tabLst>
                <a:tab pos="4572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46963" y="587445"/>
            <a:ext cx="54127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Что нам понадобится?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F:\ПРЕЗЕНТАЦИЯ\JY0wMrULTs8RDyqodpXcXoBAEhmHLZGpQfG0r81p0FVgxUZTepOZvQLAAklzc1b1Doa7e1ShUGIEo3gM4z-TnLl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89150" y="2127222"/>
            <a:ext cx="4316770" cy="2855709"/>
          </a:xfrm>
          <a:prstGeom prst="rect">
            <a:avLst/>
          </a:prstGeom>
          <a:ln w="127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54320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04307" y="445863"/>
            <a:ext cx="3644686" cy="676589"/>
          </a:xfrm>
        </p:spPr>
        <p:txBody>
          <a:bodyPr>
            <a:normAutofit/>
          </a:bodyPr>
          <a:lstStyle/>
          <a:p>
            <a:pPr lvl="0" algn="ctr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Ход работы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04301" y="1702127"/>
            <a:ext cx="6278390" cy="4437416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Картон синего или чёрного цвета будет основой для аппликации.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цветной бумаги вырезаем 5 кругов диаметром 3 см.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C:\Users\комп\Desktop\поделки к 9мая\P_20200415_18164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627893" y="1011466"/>
            <a:ext cx="3626300" cy="4835068"/>
          </a:xfrm>
          <a:prstGeom prst="rect">
            <a:avLst/>
          </a:prstGeom>
          <a:noFill/>
          <a:ln w="1270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869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0588" y="876035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Из цветной бумаги (тех же цветов как и круги) вырезаем 5 полосок шириной 3 мм.</a:t>
            </a:r>
          </a:p>
          <a:p>
            <a:pPr lvl="0"/>
            <a:endParaRPr lang="ru-RU" sz="28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endParaRPr lang="ru-RU" sz="28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endParaRPr lang="ru-RU" sz="28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endParaRPr lang="ru-RU" sz="28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endParaRPr lang="ru-RU" sz="28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центре каждого круга простым карандашом рисуем маленький кружок и линии до этого круга, словно лучики солнца.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22" name="AutoShape 2" descr="https://sun9-11.userapi.com/s/v1/ig2/g_QapZ4MstBgg_ZYewBVVgefcpJgwgE_idUBvJ3J3KTfyh0Y1wBJNziX4SJUjjsy0VtG_NFytL_FKmtkdIT7TMMm.jpg?quality=95&amp;as=32x28,48x42,72x64,108x95,160x141,240x212,360x318,408x360&amp;from=bu&amp;cs=408x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4" name="AutoShape 4" descr="https://sun9-11.userapi.com/s/v1/ig2/g_QapZ4MstBgg_ZYewBVVgefcpJgwgE_idUBvJ3J3KTfyh0Y1wBJNziX4SJUjjsy0VtG_NFytL_FKmtkdIT7TMMm.jpg?quality=95&amp;as=32x28,48x42,72x64,108x95,160x141,240x212,360x318,408x360&amp;from=bu&amp;cs=408x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Picture 3" descr="C:\Users\комп\Desktop\поделки к 9мая\P_20200415_18171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04121" y="446075"/>
            <a:ext cx="3484273" cy="2613205"/>
          </a:xfrm>
          <a:prstGeom prst="rect">
            <a:avLst/>
          </a:prstGeom>
          <a:noFill/>
          <a:ln w="1270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комп\Desktop\поделки к 9мая\P_20200415_181913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493302" y="3798721"/>
            <a:ext cx="3305909" cy="2479432"/>
          </a:xfrm>
          <a:prstGeom prst="rect">
            <a:avLst/>
          </a:prstGeom>
          <a:noFill/>
          <a:ln w="1270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7029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FF74DA-045B-4882-A58F-426647ECD2EE}"/>
              </a:ext>
            </a:extLst>
          </p:cNvPr>
          <p:cNvSpPr txBox="1"/>
          <p:nvPr/>
        </p:nvSpPr>
        <p:spPr>
          <a:xfrm>
            <a:off x="935796" y="1012954"/>
            <a:ext cx="580880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Ножницами вырезаем по линиям до линии маленького круга. </a:t>
            </a: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Отгибаем каждую надрезанную полоску вверх.</a:t>
            </a: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Так готовим каждый цветной круг.</a:t>
            </a:r>
          </a:p>
        </p:txBody>
      </p:sp>
      <p:pic>
        <p:nvPicPr>
          <p:cNvPr id="6" name="Picture 3" descr="C:\Users\комп\Desktop\поделки к 9мая\P_20200415_18232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401838" y="1012954"/>
            <a:ext cx="3854366" cy="5139156"/>
          </a:xfrm>
          <a:prstGeom prst="rect">
            <a:avLst/>
          </a:prstGeom>
          <a:noFill/>
          <a:ln w="1270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904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A7B3AC-9D24-488F-B5C8-C82DE6043649}"/>
              </a:ext>
            </a:extLst>
          </p:cNvPr>
          <p:cNvSpPr txBox="1"/>
          <p:nvPr/>
        </p:nvSpPr>
        <p:spPr>
          <a:xfrm>
            <a:off x="802619" y="1620283"/>
            <a:ext cx="573312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Цветные полоски </a:t>
            </a: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приклеиваем на основу (картон).</a:t>
            </a:r>
          </a:p>
          <a:p>
            <a:endParaRPr lang="ru-RU" sz="28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Затем над каждой полоской приклеиваем подготовленные цветные круги </a:t>
            </a:r>
            <a:r>
              <a:rPr lang="ru-RU" sz="2800" noProof="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(клеем промазываем только внутренний круг, не трогая отогнутые полоски).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Picture 2" descr="C:\Users\комп\Desktop\поделки к 9мая\P_20200415_18245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679303" y="1228397"/>
            <a:ext cx="3710078" cy="4946772"/>
          </a:xfrm>
          <a:prstGeom prst="rect">
            <a:avLst/>
          </a:prstGeom>
          <a:noFill/>
          <a:ln w="1270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04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12723" y="5580181"/>
            <a:ext cx="92340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Наша красивая аппликация «Новогодний салют» готова.</a:t>
            </a:r>
            <a:endParaRPr lang="ru-RU" sz="26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45F85F-50DA-4961-A54B-F2ED9479A7BC}"/>
              </a:ext>
            </a:extLst>
          </p:cNvPr>
          <p:cNvSpPr txBox="1"/>
          <p:nvPr/>
        </p:nvSpPr>
        <p:spPr>
          <a:xfrm>
            <a:off x="630724" y="1491222"/>
            <a:ext cx="609797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10. Дополняем</a:t>
            </a:r>
            <a:r>
              <a:rPr kumimoji="0" lang="ru-RU" sz="2800" b="0" i="0" u="none" strike="noStrike" kern="1200" cap="none" spc="0" normalizeH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нашу работу искорками, которые можно вырезать треугольниками или маленькими кружочками.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6" name="Picture 2" descr="F:\Жгун\салют 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1874" y="1141238"/>
            <a:ext cx="3004894" cy="399529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429981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7277234</TotalTime>
  <Words>217</Words>
  <Application>Microsoft Office PowerPoint</Application>
  <PresentationFormat>Широкоэкранный</PresentationFormat>
  <Paragraphs>47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 3</vt:lpstr>
      <vt:lpstr>Тема Office</vt:lpstr>
      <vt:lpstr>Презентация PowerPoint</vt:lpstr>
      <vt:lpstr>Презентация PowerPoint</vt:lpstr>
      <vt:lpstr>Презентация PowerPoint</vt:lpstr>
      <vt:lpstr>Ход работы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Евгений</cp:lastModifiedBy>
  <cp:revision>124</cp:revision>
  <dcterms:created xsi:type="dcterms:W3CDTF">2025-12-16T08:43:04Z</dcterms:created>
  <dcterms:modified xsi:type="dcterms:W3CDTF">2026-04-07T22:46:43Z</dcterms:modified>
</cp:coreProperties>
</file>