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0"/>
  </p:notesMasterIdLst>
  <p:sldIdLst>
    <p:sldId id="256" r:id="rId2"/>
    <p:sldId id="257" r:id="rId3"/>
    <p:sldId id="268" r:id="rId4"/>
    <p:sldId id="258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8A7ED-1BE2-42A4-A425-7FD2F7B6BF26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F3A4A-0ECE-4A5F-8F61-CF7BE774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8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F3A4A-0ECE-4A5F-8F61-CF7BE774AF1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490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9023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 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4 – </a:t>
            </a:r>
            <a:r>
              <a:rPr lang="ru-RU" noProof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«Аппликация  «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Божья коровка</a:t>
            </a: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5775" y="2942187"/>
            <a:ext cx="3663273" cy="22793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613105" y="3455044"/>
            <a:ext cx="61273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предлагаю выполнить аппликацию «Божья коровка».</a:t>
            </a:r>
          </a:p>
        </p:txBody>
      </p:sp>
      <p:pic>
        <p:nvPicPr>
          <p:cNvPr id="4099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257998"/>
            <a:ext cx="5382781" cy="334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349206"/>
            <a:ext cx="11805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чёрного цвета;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красного цвета;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бумага белого цвета.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Заготовки: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белая бумага;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пряжа чёрного цвета.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рисования: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фломастеры или карандаши.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6472" y="1772241"/>
            <a:ext cx="4316770" cy="285570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04301" y="1702127"/>
            <a:ext cx="6278390" cy="4437416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Вырежьте два больших круга красного цвета. Это будут детали крыльев.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Такого же размера вырежьте один чёрный круг.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Это будет основа. 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Вырежьте круг поменьше. Отрежьте половинку круга.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Это – деталь головы.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8993" y="1702127"/>
            <a:ext cx="3984087" cy="298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588" y="876035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Вырежьте шесть черных кружочков для пятнышек на крыльях.</a:t>
            </a: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Вырежьте такого же размера два кружочка белого цвета. Это будут глазки.</a:t>
            </a:r>
          </a:p>
          <a:p>
            <a:pPr lvl="0"/>
            <a:endParaRPr lang="ru-RU" sz="28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Вырежьте два маленьких чёрных кружочка, которые надо приклеить сверху на белые кружочки глаз.</a:t>
            </a:r>
          </a:p>
        </p:txBody>
      </p:sp>
      <p:sp>
        <p:nvSpPr>
          <p:cNvPr id="5122" name="AutoShape 2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https://sun9-11.userapi.com/s/v1/ig2/g_QapZ4MstBgg_ZYewBVVgefcpJgwgE_idUBvJ3J3KTfyh0Y1wBJNziX4SJUjjsy0VtG_NFytL_FKmtkdIT7TMMm.jpg?quality=95&amp;as=32x28,48x42,72x64,108x95,160x141,240x212,360x318,408x360&amp;from=bu&amp;cs=408x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F:\детский сад 33\божья коровка 1.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809" y="3547543"/>
            <a:ext cx="3207435" cy="2243403"/>
          </a:xfrm>
          <a:prstGeom prst="rect">
            <a:avLst/>
          </a:prstGeom>
          <a:noFill/>
        </p:spPr>
      </p:pic>
      <p:pic>
        <p:nvPicPr>
          <p:cNvPr id="1027" name="Picture 3" descr="F:\детский сад 33\божья коровка 2.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5761" y="701626"/>
            <a:ext cx="3249636" cy="2159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508285" y="680878"/>
            <a:ext cx="58088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Собираем крылья: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красные круги согните пополам,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одну половинку приклейте по три черных маленьких кружочка.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На зелёном картоне нарисуйте карандашом контур листика и вырежьте его.</a:t>
            </a:r>
          </a:p>
        </p:txBody>
      </p:sp>
      <p:pic>
        <p:nvPicPr>
          <p:cNvPr id="2050" name="Picture 2" descr="F:\детский сад 33\божья коровка 5.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55916" y="195337"/>
            <a:ext cx="2969438" cy="1976503"/>
          </a:xfrm>
          <a:prstGeom prst="rect">
            <a:avLst/>
          </a:prstGeom>
          <a:noFill/>
        </p:spPr>
      </p:pic>
      <p:pic>
        <p:nvPicPr>
          <p:cNvPr id="2051" name="Picture 3" descr="F:\детский сад 33\божья коровка 3.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7570" y="4558418"/>
            <a:ext cx="3038621" cy="2030571"/>
          </a:xfrm>
          <a:prstGeom prst="rect">
            <a:avLst/>
          </a:prstGeom>
          <a:noFill/>
        </p:spPr>
      </p:pic>
      <p:pic>
        <p:nvPicPr>
          <p:cNvPr id="2052" name="Picture 4" descr="F:\детский сад 33\вставить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5263" y="2208628"/>
            <a:ext cx="2998452" cy="2011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02619" y="797510"/>
            <a:ext cx="573312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На зелёный лист приклейте черный большой круг.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Из нитки чёрной пряжи нарежьте 6 коротких отрезков и приклейте их с двух сторон круга по три отрезка. Это лапки.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11. Приклейте половинку чёрного круга – голову.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9BBB59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полукруг  приклейте глаза. </a:t>
            </a:r>
          </a:p>
        </p:txBody>
      </p:sp>
      <p:pic>
        <p:nvPicPr>
          <p:cNvPr id="3074" name="Picture 2" descr="F:\детский сад 33\божья коровка 4.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50137" y="446724"/>
            <a:ext cx="2920805" cy="1950284"/>
          </a:xfrm>
          <a:prstGeom prst="rect">
            <a:avLst/>
          </a:prstGeom>
          <a:noFill/>
        </p:spPr>
      </p:pic>
      <p:pic>
        <p:nvPicPr>
          <p:cNvPr id="3075" name="Picture 3" descr="F:\детский сад 33\божья коровка 6.6.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05530" y="2715065"/>
            <a:ext cx="2886344" cy="1927274"/>
          </a:xfrm>
          <a:prstGeom prst="rect">
            <a:avLst/>
          </a:prstGeom>
          <a:noFill/>
        </p:spPr>
      </p:pic>
      <p:pic>
        <p:nvPicPr>
          <p:cNvPr id="3076" name="Picture 4" descr="F:\детский сад 33\божья коровка 8.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07934" y="4729896"/>
            <a:ext cx="2592814" cy="17271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8977" y="5105168"/>
            <a:ext cx="92340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красивая аппликация «Божья коровка» готова.</a:t>
            </a:r>
            <a:endParaRPr lang="ru-RU" sz="2600" dirty="0">
              <a:solidFill>
                <a:srgbClr val="9BBB59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F:\детский сад 33\начало б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9410" y="1491222"/>
            <a:ext cx="4409362" cy="274360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45F85F-50DA-4961-A54B-F2ED9479A7BC}"/>
              </a:ext>
            </a:extLst>
          </p:cNvPr>
          <p:cNvSpPr txBox="1"/>
          <p:nvPr/>
        </p:nvSpPr>
        <p:spPr>
          <a:xfrm>
            <a:off x="630724" y="1491222"/>
            <a:ext cx="60979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13. На чёрный круг приклейте крылья, немного раскрыв их.</a:t>
            </a:r>
          </a:p>
        </p:txBody>
      </p:sp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7277036</TotalTime>
  <Words>256</Words>
  <Application>Microsoft Office PowerPoint</Application>
  <PresentationFormat>Широкоэкранный</PresentationFormat>
  <Paragraphs>57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119</cp:revision>
  <dcterms:created xsi:type="dcterms:W3CDTF">2025-12-16T08:43:04Z</dcterms:created>
  <dcterms:modified xsi:type="dcterms:W3CDTF">2026-03-31T02:14:15Z</dcterms:modified>
</cp:coreProperties>
</file>