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2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5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9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1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5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2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13A0-7DBC-4E90-836D-72392BE83C97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940C-CC2F-4686-A288-DF34CB09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9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5D033-71F6-04EF-E437-82FF47651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05B0B-5DC7-75BB-9806-286F831F7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C3008-3012-6316-4C39-655D0C22EE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r="10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51600-FDD0-6312-5E3A-DD2CE83755C1}"/>
              </a:ext>
            </a:extLst>
          </p:cNvPr>
          <p:cNvSpPr txBox="1"/>
          <p:nvPr/>
        </p:nvSpPr>
        <p:spPr>
          <a:xfrm>
            <a:off x="1058091" y="348571"/>
            <a:ext cx="1007581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Муниципальное бюджетное учреждение дополнительного образования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«Центр внешкольной работы»</a:t>
            </a:r>
          </a:p>
          <a:p>
            <a:pPr algn="ctr"/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algn="ctr"/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Задание по логике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9C67-B19A-9A00-97E9-BC5B2D5ADF81}"/>
              </a:ext>
            </a:extLst>
          </p:cNvPr>
          <p:cNvSpPr txBox="1"/>
          <p:nvPr/>
        </p:nvSpPr>
        <p:spPr>
          <a:xfrm>
            <a:off x="905691" y="2119436"/>
            <a:ext cx="10877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«Алиса в стране логических задач»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04FEC-0EA2-BF51-6708-4824CAEC8E16}"/>
              </a:ext>
            </a:extLst>
          </p:cNvPr>
          <p:cNvSpPr txBox="1"/>
          <p:nvPr/>
        </p:nvSpPr>
        <p:spPr>
          <a:xfrm>
            <a:off x="1058091" y="3700263"/>
            <a:ext cx="987116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для учащихся 2-3 года обучения</a:t>
            </a:r>
          </a:p>
          <a:p>
            <a:pPr algn="r"/>
            <a:r>
              <a:rPr lang="ru-RU" sz="2000" b="1" dirty="0"/>
              <a:t>по дополнительной  общеразвивающей</a:t>
            </a:r>
          </a:p>
          <a:p>
            <a:pPr algn="r"/>
            <a:r>
              <a:rPr lang="ru-RU" sz="2000" b="1" dirty="0"/>
              <a:t>программе «Логика» </a:t>
            </a:r>
          </a:p>
          <a:p>
            <a:pPr algn="r"/>
            <a:r>
              <a:rPr lang="ru-RU" sz="2000" b="1" dirty="0"/>
              <a:t>Возраст детей   5-6,5 лет</a:t>
            </a:r>
          </a:p>
          <a:p>
            <a:pPr algn="r"/>
            <a:r>
              <a:rPr lang="ru-RU" sz="2000" b="1" dirty="0"/>
              <a:t>Педагог дополнительного образования </a:t>
            </a:r>
          </a:p>
          <a:p>
            <a:pPr algn="r"/>
            <a:r>
              <a:rPr lang="ru-RU" sz="2000" b="1" dirty="0"/>
              <a:t>Громыко Мария Евгеньевна 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400" b="1" dirty="0"/>
              <a:t>г. Петропавловск-Камчатский </a:t>
            </a:r>
          </a:p>
          <a:p>
            <a:pPr algn="ctr"/>
            <a:r>
              <a:rPr lang="ru-RU" sz="1400" b="1" dirty="0"/>
              <a:t>2025 г. </a:t>
            </a:r>
          </a:p>
        </p:txBody>
      </p:sp>
    </p:spTree>
    <p:extLst>
      <p:ext uri="{BB962C8B-B14F-4D97-AF65-F5344CB8AC3E}">
        <p14:creationId xmlns:p14="http://schemas.microsoft.com/office/powerpoint/2010/main" val="32244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3F4BBA-A231-EF81-6052-2EB85D893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3584F82-09A2-215C-4A71-036625E10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546"/>
          </a:xfrm>
        </p:spPr>
        <p:txBody>
          <a:bodyPr>
            <a:noAutofit/>
          </a:bodyPr>
          <a:lstStyle/>
          <a:p>
            <a:r>
              <a:rPr lang="ru-RU" sz="6600" b="1" dirty="0"/>
              <a:t>Уважаемые родители!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9CB3DD4-1DB6-3129-D3E6-BFE9B945C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616" y="1441268"/>
            <a:ext cx="9527177" cy="541673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Предлагаем провести совместное время с детьми за занимательными играми на логику.</a:t>
            </a:r>
          </a:p>
          <a:p>
            <a:pPr algn="just"/>
            <a:r>
              <a:rPr lang="ru-RU" sz="3200" b="1" dirty="0"/>
              <a:t>Логические игры - это отличный способ научить ребёнка думать, анализировать и решать задачи.</a:t>
            </a:r>
          </a:p>
          <a:p>
            <a:pPr algn="just"/>
            <a:r>
              <a:rPr lang="ru-RU" sz="3200" b="1" dirty="0"/>
              <a:t>Они помогают улучшить память и концентрацию внимания, развить мышление, потренировать усидчивость и снизить страх ошибок.</a:t>
            </a:r>
          </a:p>
          <a:p>
            <a:pPr algn="just"/>
            <a:r>
              <a:rPr lang="ru-RU" sz="3200" b="1" dirty="0"/>
              <a:t>Важно, чтобы ребёнку было интересно, чтобы он включился в процесс поиска решения, начал думать: «Почему это так?» и «Что будет, если?».</a:t>
            </a:r>
          </a:p>
        </p:txBody>
      </p:sp>
    </p:spTree>
    <p:extLst>
      <p:ext uri="{BB962C8B-B14F-4D97-AF65-F5344CB8AC3E}">
        <p14:creationId xmlns:p14="http://schemas.microsoft.com/office/powerpoint/2010/main" val="17787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9A6D6-131A-FC5F-5E4C-1B2F6321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432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Посмотри на картинку.</a:t>
            </a:r>
            <a:br>
              <a:rPr lang="ru-RU" sz="3200" b="1" dirty="0"/>
            </a:br>
            <a:r>
              <a:rPr lang="ru-RU" sz="3200" b="1" dirty="0"/>
              <a:t>Как ты думаешь, где чей кораблик.</a:t>
            </a:r>
            <a:br>
              <a:rPr lang="ru-RU" sz="3200" b="1" dirty="0"/>
            </a:br>
            <a:r>
              <a:rPr lang="ru-RU" sz="3200" b="1" dirty="0"/>
              <a:t>Почему ты так думаешь?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Сколько на картинке мальчиков?</a:t>
            </a:r>
          </a:p>
          <a:p>
            <a:r>
              <a:rPr lang="ru-RU" b="1" dirty="0"/>
              <a:t>Сколько на картинке корабликов?</a:t>
            </a:r>
          </a:p>
        </p:txBody>
      </p:sp>
      <p:pic>
        <p:nvPicPr>
          <p:cNvPr id="1026" name="Picture 2" descr="https://ds04.infourok.ru/uploads/ex/1122/00113ba9-ed51c896/img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178" y="1624844"/>
            <a:ext cx="5632623" cy="50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DFDEF-C340-BE23-B57D-7BB6D77EF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7166" l="811" r="96757">
                        <a14:foregroundMark x1="5676" y1="63968" x2="5676" y2="63968"/>
                        <a14:foregroundMark x1="6486" y1="72065" x2="6486" y2="72065"/>
                        <a14:foregroundMark x1="1351" y1="66397" x2="1351" y2="66397"/>
                        <a14:foregroundMark x1="62973" y1="55061" x2="62973" y2="55061"/>
                        <a14:foregroundMark x1="69459" y1="55668" x2="70541" y2="56275"/>
                        <a14:foregroundMark x1="70541" y1="56478" x2="70541" y2="56478"/>
                        <a14:foregroundMark x1="91351" y1="64372" x2="91351" y2="64372"/>
                        <a14:foregroundMark x1="97297" y1="64575" x2="97297" y2="64575"/>
                        <a14:foregroundMark x1="73243" y1="52227" x2="71622" y2="52227"/>
                        <a14:foregroundMark x1="70541" y1="8502" x2="70541" y2="8502"/>
                        <a14:foregroundMark x1="71081" y1="3846" x2="71081" y2="3846"/>
                        <a14:foregroundMark x1="61892" y1="60324" x2="61892" y2="60324"/>
                        <a14:foregroundMark x1="40811" y1="84818" x2="40811" y2="84818"/>
                        <a14:foregroundMark x1="28378" y1="78745" x2="28378" y2="78745"/>
                        <a14:foregroundMark x1="28378" y1="78745" x2="28378" y2="78745"/>
                        <a14:foregroundMark x1="28378" y1="78745" x2="28378" y2="78745"/>
                        <a14:foregroundMark x1="26486" y1="78543" x2="26486" y2="78543"/>
                        <a14:foregroundMark x1="88649" y1="72874" x2="88649" y2="72874"/>
                        <a14:foregroundMark x1="86757" y1="73684" x2="86757" y2="73684"/>
                        <a14:foregroundMark x1="86216" y1="74089" x2="86216" y2="74089"/>
                        <a14:foregroundMark x1="48108" y1="84818" x2="48108" y2="84818"/>
                        <a14:foregroundMark x1="50811" y1="83603" x2="50811" y2="83603"/>
                        <a14:foregroundMark x1="50811" y1="83603" x2="50811" y2="83603"/>
                        <a14:foregroundMark x1="51081" y1="93320" x2="51081" y2="93320"/>
                        <a14:foregroundMark x1="49730" y1="88664" x2="49730" y2="88664"/>
                        <a14:foregroundMark x1="49730" y1="88664" x2="49730" y2="88664"/>
                        <a14:foregroundMark x1="52703" y1="92915" x2="52703" y2="92915"/>
                        <a14:foregroundMark x1="37838" y1="85425" x2="37838" y2="85425"/>
                        <a14:foregroundMark x1="41081" y1="97166" x2="41081" y2="97166"/>
                        <a14:foregroundMark x1="93243" y1="68623" x2="93243" y2="68623"/>
                        <a14:foregroundMark x1="76486" y1="53036" x2="76486" y2="53036"/>
                        <a14:foregroundMark x1="63243" y1="60324" x2="63243" y2="60324"/>
                        <a14:foregroundMark x1="66216" y1="35628" x2="66216" y2="35628"/>
                        <a14:foregroundMark x1="42703" y1="34211" x2="42703" y2="34211"/>
                        <a14:foregroundMark x1="30811" y1="38057" x2="30811" y2="38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1657" y="3642657"/>
            <a:ext cx="2254970" cy="30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C91D4-52FE-005C-BAF9-616315BD8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395" y="74567"/>
            <a:ext cx="10515600" cy="1325563"/>
          </a:xfrm>
        </p:spPr>
        <p:txBody>
          <a:bodyPr/>
          <a:lstStyle/>
          <a:p>
            <a:r>
              <a:rPr lang="ru-RU" b="1" dirty="0"/>
              <a:t>Внимательно рассмотри картинку.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9543" y="1856014"/>
            <a:ext cx="5181600" cy="4351338"/>
          </a:xfrm>
        </p:spPr>
        <p:txBody>
          <a:bodyPr/>
          <a:lstStyle/>
          <a:p>
            <a:r>
              <a:rPr lang="ru-RU" b="1" dirty="0"/>
              <a:t>Каким словом мы назовём небольшой и не маленький предмет? </a:t>
            </a:r>
          </a:p>
          <a:p>
            <a:r>
              <a:rPr lang="ru-RU" b="1" dirty="0"/>
              <a:t>Какую форму имеет мяч? </a:t>
            </a:r>
          </a:p>
          <a:p>
            <a:r>
              <a:rPr lang="ru-RU" b="1" dirty="0"/>
              <a:t>Какую форму имеет лента? </a:t>
            </a:r>
          </a:p>
          <a:p>
            <a:endParaRPr lang="ru-RU" dirty="0"/>
          </a:p>
        </p:txBody>
      </p:sp>
      <p:pic>
        <p:nvPicPr>
          <p:cNvPr id="2050" name="Picture 2" descr="https://ds04.infourok.ru/uploads/ex/1122/00113ba9-ed51c896/img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19" y="1381875"/>
            <a:ext cx="5230529" cy="51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A59A7-F5DC-C170-4653-CA8893FE9E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8000" l="10000" r="90000">
                        <a14:foregroundMark x1="64130" y1="9750" x2="64130" y2="9750"/>
                        <a14:foregroundMark x1="66087" y1="7875" x2="66087" y2="7875"/>
                        <a14:foregroundMark x1="61196" y1="3750" x2="61196" y2="3750"/>
                        <a14:foregroundMark x1="45543" y1="94375" x2="45543" y2="94375"/>
                        <a14:foregroundMark x1="59783" y1="93500" x2="59783" y2="93500"/>
                        <a14:foregroundMark x1="58696" y1="91125" x2="58696" y2="91125"/>
                        <a14:foregroundMark x1="58478" y1="90750" x2="58478" y2="90750"/>
                        <a14:foregroundMark x1="57826" y1="88250" x2="57826" y2="88250"/>
                        <a14:foregroundMark x1="57826" y1="88250" x2="57826" y2="88250"/>
                        <a14:foregroundMark x1="57826" y1="88250" x2="57826" y2="88250"/>
                        <a14:foregroundMark x1="60435" y1="59875" x2="60435" y2="59875"/>
                        <a14:foregroundMark x1="60435" y1="59875" x2="60435" y2="59875"/>
                        <a14:foregroundMark x1="60435" y1="59875" x2="60435" y2="59875"/>
                        <a14:foregroundMark x1="60217" y1="53000" x2="60217" y2="53000"/>
                        <a14:foregroundMark x1="42717" y1="69500" x2="42717" y2="69500"/>
                        <a14:foregroundMark x1="28696" y1="78125" x2="28696" y2="78125"/>
                        <a14:foregroundMark x1="28261" y1="79875" x2="28261" y2="79875"/>
                        <a14:foregroundMark x1="63043" y1="98000" x2="63043" y2="9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297" y="3938861"/>
            <a:ext cx="3357009" cy="29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006EF6-02BB-FD37-7C10-5A767010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22339"/>
            <a:ext cx="10515600" cy="1325563"/>
          </a:xfrm>
        </p:spPr>
        <p:txBody>
          <a:bodyPr/>
          <a:lstStyle/>
          <a:p>
            <a:r>
              <a:rPr lang="ru-RU" b="1" dirty="0"/>
              <a:t>Каких частей не хватает у предметов?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736" y="1570241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Для чего часам нужны стрелки?</a:t>
            </a:r>
          </a:p>
          <a:p>
            <a:r>
              <a:rPr lang="ru-RU" b="1" dirty="0"/>
              <a:t>Для чего цветку нужен листик?</a:t>
            </a:r>
          </a:p>
          <a:p>
            <a:r>
              <a:rPr lang="ru-RU" b="1" dirty="0"/>
              <a:t>Для чего рыбке нужны плавники?</a:t>
            </a:r>
          </a:p>
          <a:p>
            <a:r>
              <a:rPr lang="ru-RU" b="1" dirty="0"/>
              <a:t>Для чего чайнику нужна ручка?</a:t>
            </a:r>
          </a:p>
          <a:p>
            <a:r>
              <a:rPr lang="ru-RU" b="1" dirty="0"/>
              <a:t>Для телефону нужны цифры?</a:t>
            </a:r>
          </a:p>
          <a:p>
            <a:r>
              <a:rPr lang="ru-RU" b="1" dirty="0"/>
              <a:t>Для чего мышке хвост?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6" name="Picture 4" descr="https://kladraz.ru/images/photos/4ab209885a134d73b39bc96504b7e3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"/>
          <a:stretch>
            <a:fillRect/>
          </a:stretch>
        </p:blipFill>
        <p:spPr bwMode="auto">
          <a:xfrm>
            <a:off x="579180" y="1517089"/>
            <a:ext cx="1768603" cy="49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5CFABC-3428-50D9-5457-B3A95AEEA4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455" y="1248658"/>
            <a:ext cx="1694054" cy="46729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B08EB3-844F-6BE5-E898-885DAE3AF0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3" b="90525" l="7609" r="92799">
                        <a14:foregroundMark x1="49321" y1="32404" x2="49321" y2="32404"/>
                        <a14:foregroundMark x1="66304" y1="19506" x2="66304" y2="19506"/>
                        <a14:foregroundMark x1="73777" y1="15048" x2="73777" y2="15048"/>
                        <a14:foregroundMark x1="80027" y1="16561" x2="80027" y2="16561"/>
                        <a14:foregroundMark x1="75000" y1="8201" x2="75000" y2="8201"/>
                        <a14:foregroundMark x1="66033" y1="7404" x2="66033" y2="7404"/>
                        <a14:foregroundMark x1="70788" y1="21258" x2="70788" y2="21258"/>
                        <a14:foregroundMark x1="92255" y1="15844" x2="92799" y2="16561"/>
                        <a14:foregroundMark x1="62908" y1="3742" x2="62908" y2="3742"/>
                        <a14:foregroundMark x1="74049" y1="18471" x2="74049" y2="18471"/>
                        <a14:foregroundMark x1="71332" y1="14411" x2="71332" y2="14411"/>
                        <a14:foregroundMark x1="72690" y1="14411" x2="72690" y2="14411"/>
                        <a14:foregroundMark x1="78533" y1="17516" x2="78533" y2="17516"/>
                        <a14:foregroundMark x1="70245" y1="12420" x2="70245" y2="12420"/>
                        <a14:foregroundMark x1="70245" y1="31449" x2="69293" y2="32086"/>
                        <a14:foregroundMark x1="29755" y1="28503" x2="29755" y2="28503"/>
                        <a14:foregroundMark x1="41168" y1="43710" x2="41168" y2="43710"/>
                        <a14:foregroundMark x1="7609" y1="29936" x2="7609" y2="29936"/>
                        <a14:foregroundMark x1="59375" y1="44984" x2="59375" y2="44984"/>
                        <a14:foregroundMark x1="67391" y1="90525" x2="67391" y2="90525"/>
                        <a14:foregroundMark x1="35326" y1="28025" x2="35054" y2="28503"/>
                        <a14:foregroundMark x1="31929" y1="46656" x2="32745" y2="4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177" y="3429000"/>
            <a:ext cx="1860456" cy="31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18EB6-E977-4E9D-60AF-4AD062718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7372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256" y="103867"/>
            <a:ext cx="10515600" cy="1325563"/>
          </a:xfrm>
        </p:spPr>
        <p:txBody>
          <a:bodyPr/>
          <a:lstStyle/>
          <a:p>
            <a:r>
              <a:rPr lang="ru-RU" b="1" dirty="0"/>
              <a:t>Помоги зайцу добраться до морковки.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0348" y="1533298"/>
            <a:ext cx="5181600" cy="4351338"/>
          </a:xfrm>
        </p:spPr>
        <p:txBody>
          <a:bodyPr/>
          <a:lstStyle/>
          <a:p>
            <a:r>
              <a:rPr lang="ru-RU" b="1" dirty="0"/>
              <a:t>Что ещё ест заяц?</a:t>
            </a:r>
          </a:p>
          <a:p>
            <a:r>
              <a:rPr lang="ru-RU" b="1" dirty="0"/>
              <a:t>Какого цвета шубка у зайца зимой/летом? Почему?</a:t>
            </a:r>
          </a:p>
          <a:p>
            <a:r>
              <a:rPr lang="ru-RU" b="1" dirty="0"/>
              <a:t>Заяц домашнее или дикое животное?</a:t>
            </a:r>
          </a:p>
          <a:p>
            <a:r>
              <a:rPr lang="ru-RU" b="1" dirty="0"/>
              <a:t>Какой родственник зайца является домашним животным? </a:t>
            </a:r>
          </a:p>
        </p:txBody>
      </p:sp>
      <p:pic>
        <p:nvPicPr>
          <p:cNvPr id="4098" name="Picture 2" descr="https://kladraz.ru/images/photos/216595ec56fcfc637de86594e1c1578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3"/>
          <a:stretch>
            <a:fillRect/>
          </a:stretch>
        </p:blipFill>
        <p:spPr bwMode="auto">
          <a:xfrm>
            <a:off x="394819" y="1209343"/>
            <a:ext cx="5412216" cy="53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124EF5-F2CF-7D26-457F-602EAA3725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7" y="1341120"/>
            <a:ext cx="1894995" cy="19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5291D8-9E4C-82CD-5E42-5683E041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44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9" y="147410"/>
            <a:ext cx="1164118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Внимательно рассмотри картинку и скажи,</a:t>
            </a:r>
            <a:br>
              <a:rPr lang="ru-RU" sz="4000" b="1" dirty="0"/>
            </a:br>
            <a:r>
              <a:rPr lang="ru-RU" sz="4000" b="1" dirty="0"/>
              <a:t>кто прячется в волшебном лису?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4298" y="1907268"/>
            <a:ext cx="5181600" cy="4351338"/>
          </a:xfrm>
        </p:spPr>
        <p:txBody>
          <a:bodyPr>
            <a:normAutofit/>
          </a:bodyPr>
          <a:lstStyle/>
          <a:p>
            <a:r>
              <a:rPr lang="ru-RU" sz="2600" b="1" dirty="0"/>
              <a:t>Сколько ёжиков на картинке</a:t>
            </a:r>
            <a:r>
              <a:rPr lang="en-US" sz="2600" b="1" dirty="0"/>
              <a:t>?</a:t>
            </a:r>
            <a:r>
              <a:rPr lang="ru-RU" sz="2600" b="1" dirty="0"/>
              <a:t> </a:t>
            </a:r>
          </a:p>
          <a:p>
            <a:r>
              <a:rPr lang="ru-RU" sz="2600" b="1" dirty="0"/>
              <a:t>Для чего ёжику нужны иголки</a:t>
            </a:r>
            <a:r>
              <a:rPr lang="en-US" sz="2600" b="1" dirty="0"/>
              <a:t>? </a:t>
            </a:r>
            <a:endParaRPr lang="ru-RU" sz="2600" b="1" dirty="0"/>
          </a:p>
          <a:p>
            <a:r>
              <a:rPr lang="ru-RU" sz="2600" b="1" dirty="0"/>
              <a:t>Назови опасных врагов для ёжика?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C5F2AA-52AC-A26B-B64C-DE2D6538E1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915" y="1620383"/>
            <a:ext cx="6626393" cy="4717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FCF4B6-8D07-7995-8970-D4B10DE9C7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" b="98813" l="2449" r="99456">
                        <a14:foregroundMark x1="8707" y1="15534" x2="8707" y2="15534"/>
                        <a14:foregroundMark x1="45986" y1="3128" x2="45986" y2="3128"/>
                        <a14:foregroundMark x1="4762" y1="16289" x2="4762" y2="16289"/>
                        <a14:foregroundMark x1="46803" y1="18770" x2="46803" y2="18770"/>
                        <a14:foregroundMark x1="44898" y1="18878" x2="45034" y2="19417"/>
                        <a14:foregroundMark x1="61905" y1="2050" x2="61905" y2="2050"/>
                        <a14:foregroundMark x1="46259" y1="1726" x2="46259" y2="1726"/>
                        <a14:foregroundMark x1="65714" y1="26969" x2="65714" y2="26969"/>
                        <a14:foregroundMark x1="68707" y1="26321" x2="68707" y2="26321"/>
                        <a14:foregroundMark x1="69660" y1="19957" x2="69660" y2="19957"/>
                        <a14:foregroundMark x1="72245" y1="22006" x2="72381" y2="22762"/>
                        <a14:foregroundMark x1="74014" y1="22762" x2="74014" y2="22762"/>
                        <a14:foregroundMark x1="58095" y1="32147" x2="57143" y2="33225"/>
                        <a14:foregroundMark x1="25714" y1="28803" x2="25714" y2="28803"/>
                        <a14:foregroundMark x1="25714" y1="28803" x2="25714" y2="28803"/>
                        <a14:foregroundMark x1="24898" y1="28479" x2="24898" y2="28479"/>
                        <a14:foregroundMark x1="24898" y1="28479" x2="24898" y2="28479"/>
                        <a14:foregroundMark x1="23673" y1="27940" x2="23673" y2="27940"/>
                        <a14:foregroundMark x1="20408" y1="26537" x2="20408" y2="26537"/>
                        <a14:foregroundMark x1="20408" y1="26537" x2="20408" y2="26537"/>
                        <a14:foregroundMark x1="62585" y1="32147" x2="62585" y2="32147"/>
                        <a14:foregroundMark x1="62585" y1="32147" x2="62585" y2="32147"/>
                        <a14:foregroundMark x1="62585" y1="32147" x2="62585" y2="32147"/>
                        <a14:foregroundMark x1="62585" y1="32147" x2="62585" y2="32147"/>
                        <a14:foregroundMark x1="66939" y1="27184" x2="66939" y2="27184"/>
                        <a14:foregroundMark x1="66939" y1="27184" x2="66939" y2="27184"/>
                        <a14:foregroundMark x1="66939" y1="23732" x2="66939" y2="23732"/>
                        <a14:foregroundMark x1="66803" y1="23301" x2="66803" y2="23301"/>
                        <a14:foregroundMark x1="61633" y1="22006" x2="61633" y2="22006"/>
                        <a14:foregroundMark x1="60952" y1="21899" x2="60952" y2="21899"/>
                        <a14:foregroundMark x1="60952" y1="21575" x2="60952" y2="21575"/>
                        <a14:foregroundMark x1="64626" y1="20928" x2="64626" y2="20928"/>
                        <a14:foregroundMark x1="64626" y1="20928" x2="64626" y2="20928"/>
                        <a14:foregroundMark x1="65170" y1="20928" x2="65170" y2="20928"/>
                        <a14:foregroundMark x1="67483" y1="21359" x2="69932" y2="22330"/>
                        <a14:foregroundMark x1="70612" y1="22330" x2="74422" y2="24380"/>
                        <a14:foregroundMark x1="74422" y1="24380" x2="74422" y2="24380"/>
                        <a14:foregroundMark x1="67483" y1="30097" x2="67483" y2="30097"/>
                        <a14:foregroundMark x1="67483" y1="30097" x2="67483" y2="30097"/>
                        <a14:foregroundMark x1="67483" y1="30097" x2="67483" y2="30097"/>
                        <a14:foregroundMark x1="67483" y1="30097" x2="67483" y2="30097"/>
                        <a14:foregroundMark x1="67483" y1="30097" x2="67483" y2="30097"/>
                        <a14:foregroundMark x1="69116" y1="28371" x2="69116" y2="28371"/>
                        <a14:foregroundMark x1="69932" y1="28263" x2="70476" y2="28047"/>
                        <a14:foregroundMark x1="70884" y1="27724" x2="70884" y2="27724"/>
                        <a14:foregroundMark x1="71701" y1="26969" x2="71701" y2="26969"/>
                        <a14:foregroundMark x1="74966" y1="25566" x2="74966" y2="25566"/>
                        <a14:foregroundMark x1="76735" y1="24380" x2="76735" y2="24380"/>
                        <a14:foregroundMark x1="77279" y1="23840" x2="77279" y2="23840"/>
                        <a14:foregroundMark x1="78095" y1="23517" x2="78095" y2="23517"/>
                        <a14:foregroundMark x1="79456" y1="22006" x2="79456" y2="22006"/>
                        <a14:foregroundMark x1="77959" y1="23517" x2="77959" y2="23517"/>
                        <a14:foregroundMark x1="78912" y1="22977" x2="78912" y2="22977"/>
                        <a14:foregroundMark x1="79320" y1="22977" x2="79320" y2="22977"/>
                        <a14:foregroundMark x1="49932" y1="83711" x2="49932" y2="83711"/>
                        <a14:foregroundMark x1="49116" y1="82524" x2="49116" y2="82524"/>
                        <a14:foregroundMark x1="49116" y1="82524" x2="49116" y2="82524"/>
                        <a14:foregroundMark x1="19592" y1="91370" x2="19592" y2="91370"/>
                        <a14:foregroundMark x1="11156" y1="93204" x2="11156" y2="93204"/>
                        <a14:foregroundMark x1="10884" y1="93204" x2="10884" y2="93204"/>
                        <a14:foregroundMark x1="3537" y1="91478" x2="3537" y2="91478"/>
                        <a14:foregroundMark x1="58367" y1="95685" x2="58367" y2="95685"/>
                        <a14:foregroundMark x1="58367" y1="95685" x2="58367" y2="95685"/>
                        <a14:foregroundMark x1="58503" y1="95685" x2="58503" y2="95685"/>
                        <a14:foregroundMark x1="58776" y1="95793" x2="58776" y2="96332"/>
                        <a14:foregroundMark x1="94286" y1="83387" x2="94286" y2="83387"/>
                        <a14:foregroundMark x1="94286" y1="83387" x2="94286" y2="83387"/>
                        <a14:foregroundMark x1="99456" y1="90183" x2="99456" y2="90183"/>
                        <a14:foregroundMark x1="66531" y1="99029" x2="66531" y2="99029"/>
                        <a14:foregroundMark x1="12245" y1="25458" x2="12245" y2="25458"/>
                        <a14:foregroundMark x1="61088" y1="1402" x2="61088" y2="1402"/>
                        <a14:foregroundMark x1="44490" y1="971" x2="44490" y2="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982" y="3281591"/>
            <a:ext cx="271878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EFAD3A-C759-E8C6-F331-9615CAE6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35" y="0"/>
            <a:ext cx="12221135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0" y="-149907"/>
            <a:ext cx="12888687" cy="1639073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/>
              <a:t>Рассмотри</a:t>
            </a:r>
            <a:r>
              <a:rPr lang="en-US" sz="4200" b="1" dirty="0"/>
              <a:t> </a:t>
            </a:r>
            <a:r>
              <a:rPr lang="ru-RU" sz="4200" b="1" dirty="0"/>
              <a:t>рисунок и скажи, </a:t>
            </a:r>
            <a:br>
              <a:rPr lang="ru-RU" sz="4200" b="1" dirty="0"/>
            </a:br>
            <a:r>
              <a:rPr lang="ru-RU" sz="4200" b="1" dirty="0"/>
              <a:t>что перепутал художник?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9924" y="1393372"/>
            <a:ext cx="5458097" cy="4879386"/>
          </a:xfrm>
        </p:spPr>
        <p:txBody>
          <a:bodyPr/>
          <a:lstStyle/>
          <a:p>
            <a:r>
              <a:rPr lang="ru-RU" b="1" dirty="0"/>
              <a:t>Части каких животных ты увидел на рисунке</a:t>
            </a:r>
            <a:r>
              <a:rPr lang="en-US" b="1" dirty="0"/>
              <a:t>?</a:t>
            </a:r>
          </a:p>
          <a:p>
            <a:r>
              <a:rPr lang="ru-RU" b="1" dirty="0"/>
              <a:t>Сколько всего животных на картинке</a:t>
            </a:r>
            <a:r>
              <a:rPr lang="en-US" b="1" dirty="0"/>
              <a:t>? 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1D63D7-6F9D-EB3A-14BE-11E93415E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96" y="1236617"/>
            <a:ext cx="4313260" cy="51227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E072F9-F187-9062-E39F-C615F693B2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2" b="96095" l="4396" r="93132">
                        <a14:foregroundMark x1="42857" y1="8994" x2="42857" y2="8994"/>
                        <a14:foregroundMark x1="42033" y1="7337" x2="42033" y2="7337"/>
                        <a14:foregroundMark x1="42170" y1="3432" x2="42170" y2="3432"/>
                        <a14:foregroundMark x1="12500" y1="47811" x2="12500" y2="47811"/>
                        <a14:foregroundMark x1="4396" y1="48994" x2="4396" y2="48994"/>
                        <a14:foregroundMark x1="92995" y1="50888" x2="92995" y2="50888"/>
                        <a14:foregroundMark x1="93132" y1="46036" x2="93132" y2="46036"/>
                        <a14:foregroundMark x1="61126" y1="95621" x2="60714" y2="96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92" y="2719132"/>
            <a:ext cx="3407061" cy="39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272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Уважаемые родители!</vt:lpstr>
      <vt:lpstr>Посмотри на картинку. Как ты думаешь, где чей кораблик. Почему ты так думаешь?</vt:lpstr>
      <vt:lpstr>Внимательно рассмотри картинку.</vt:lpstr>
      <vt:lpstr>Каких частей не хватает у предметов?</vt:lpstr>
      <vt:lpstr>Помоги зайцу добраться до морковки.</vt:lpstr>
      <vt:lpstr>Внимательно рассмотри картинку и скажи, кто прячется в волшебном лису? </vt:lpstr>
      <vt:lpstr>Рассмотри рисунок и скажи,  что перепутал художник?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ЦДТ им. Г.И. Чикризовой. «Решение логических задач».</dc:title>
  <dc:creator>АстМаркет</dc:creator>
  <cp:lastModifiedBy>Евгений</cp:lastModifiedBy>
  <cp:revision>18</cp:revision>
  <dcterms:created xsi:type="dcterms:W3CDTF">2022-01-25T11:45:02Z</dcterms:created>
  <dcterms:modified xsi:type="dcterms:W3CDTF">2025-12-16T10:45:56Z</dcterms:modified>
</cp:coreProperties>
</file>