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1" r:id="rId9"/>
    <p:sldId id="280" r:id="rId10"/>
    <p:sldId id="266" r:id="rId11"/>
    <p:sldId id="27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82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50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8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472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09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556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94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45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13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49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39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58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40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6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38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06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20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210A49E-3B3E-4FEF-9089-6FBD2BE8071E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1435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video/preview/17538674109666479588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yandex.ru/video/preview/1471122374433371849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597" y="2475906"/>
            <a:ext cx="4563563" cy="342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18467" y="1073265"/>
            <a:ext cx="6955395" cy="10492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</a:t>
            </a:r>
            <a:b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«рады мы празднику зимы. Песни. Зимние забавы»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18160" y="2448895"/>
            <a:ext cx="5700215" cy="858981"/>
          </a:xfrm>
        </p:spPr>
        <p:txBody>
          <a:bodyPr>
            <a:noAutofit/>
          </a:bodyPr>
          <a:lstStyle/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Tx/>
              <a:defRPr/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детей 2 и 3 года обучения</a:t>
            </a: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Tx/>
              <a:defRPr/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дополнительной общеразвивающей программе «Музыка»</a:t>
            </a: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Tx/>
              <a:defRPr/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 5-7 лет</a:t>
            </a: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Tx/>
              <a:defRPr/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дополнительного образования</a:t>
            </a: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Tx/>
              <a:defRPr/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Денисова Екатерина Викторовна </a:t>
            </a:r>
          </a:p>
          <a:p>
            <a:pPr algn="ctr"/>
            <a:endParaRPr lang="ru-RU" sz="32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алексеи-рыбников-тема-детеи-сказка-о-звездном-мальчик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6565" y="5063935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0244" y="318454"/>
            <a:ext cx="6796586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дополнительного образования</a:t>
            </a:r>
          </a:p>
          <a:p>
            <a:pPr lvl="0" algn="ctr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«Центр внешкольной работы»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82870" y="6094863"/>
            <a:ext cx="4858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Петропавловск-Камчатский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118084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8728" y="2391438"/>
            <a:ext cx="6912000" cy="43241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0258" y="1104138"/>
            <a:ext cx="107376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Придумать свои зимние забавы на свежем воздухе</a:t>
            </a:r>
          </a:p>
          <a:p>
            <a:pPr lvl="0" algn="just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(можно зарисовать их на листе бумаги) и рассказать о них на следующем нашем занятии.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5337" y="332413"/>
            <a:ext cx="6455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</a:p>
        </p:txBody>
      </p:sp>
    </p:spTree>
    <p:extLst>
      <p:ext uri="{BB962C8B-B14F-4D97-AF65-F5344CB8AC3E}">
        <p14:creationId xmlns:p14="http://schemas.microsoft.com/office/powerpoint/2010/main" val="120941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227" y="565981"/>
            <a:ext cx="4814724" cy="5652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619164" y="2593074"/>
            <a:ext cx="5240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14380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4" y="0"/>
            <a:ext cx="10943680" cy="3005919"/>
          </a:xfrm>
        </p:spPr>
        <p:txBody>
          <a:bodyPr>
            <a:normAutofit/>
          </a:bodyPr>
          <a:lstStyle/>
          <a:p>
            <a:pPr lvl="0" defTabSz="914400">
              <a:spcBef>
                <a:spcPct val="20000"/>
              </a:spcBef>
            </a:pPr>
            <a:r>
              <a:rPr lang="ru-RU" altLang="ru-RU" sz="2700" b="1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Здравствуйте, уважаемые родители и дети!</a:t>
            </a:r>
            <a:br>
              <a:rPr lang="ru-RU" altLang="ru-RU" sz="2700" b="1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ru-RU" altLang="ru-RU" sz="20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Продолжим говорить сегодня о ЗИМЕ.</a:t>
            </a:r>
            <a:br>
              <a:rPr lang="ru-RU" altLang="ru-RU" sz="24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Декабрь – пора подготовки к самому любимому и долгожданному зимнему празднику – Новому году.</a:t>
            </a:r>
            <a:br>
              <a:rPr lang="ru-RU" altLang="ru-RU" sz="24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Давайте сегодня к нему подготовимся и пропоём песенки про ёлочку. 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2956" y="2720107"/>
            <a:ext cx="10943680" cy="268257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alt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начала вспомним, чем отличается зимушка от другого времени года.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alt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alt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Назовем признаки:</a:t>
            </a:r>
            <a:br>
              <a:rPr lang="ru-RU" alt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морозы;</a:t>
            </a:r>
            <a:br>
              <a:rPr lang="ru-RU" alt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снег;</a:t>
            </a:r>
            <a:br>
              <a:rPr lang="ru-RU" alt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холодное солнце;</a:t>
            </a:r>
            <a:br>
              <a:rPr lang="ru-RU" alt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короткие дни и длинные ночи.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42" t="4944" r="9104" b="12220"/>
          <a:stretch/>
        </p:blipFill>
        <p:spPr>
          <a:xfrm>
            <a:off x="7246960" y="3387449"/>
            <a:ext cx="2415654" cy="25248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6741" y="3210633"/>
            <a:ext cx="818909" cy="93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3810" y="3929867"/>
            <a:ext cx="628730" cy="72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1257" y="5402684"/>
            <a:ext cx="94271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6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043" y="442774"/>
            <a:ext cx="10943680" cy="1995985"/>
          </a:xfrm>
        </p:spPr>
        <p:txBody>
          <a:bodyPr>
            <a:normAutofit/>
          </a:bodyPr>
          <a:lstStyle/>
          <a:p>
            <a:pPr lvl="0" defTabSz="914400">
              <a:spcBef>
                <a:spcPct val="20000"/>
              </a:spcBef>
            </a:pPr>
            <a:r>
              <a:rPr lang="ru-RU" altLang="ru-RU" sz="24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Специально для праздника «Новый год» во всех домах наряжают красавицу ёлочку.</a:t>
            </a:r>
            <a:br>
              <a:rPr lang="ru-RU" altLang="ru-RU" sz="24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Ведь главные символы Нового года это – Дедушка Мороз, Снегурочка и красавица Ёлка.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05" y="2747865"/>
            <a:ext cx="3048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6533" y="2747865"/>
            <a:ext cx="2740500" cy="30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39"/>
          <a:stretch/>
        </p:blipFill>
        <p:spPr>
          <a:xfrm>
            <a:off x="4271359" y="2723865"/>
            <a:ext cx="3976119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229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810" y="1024551"/>
            <a:ext cx="7445233" cy="5174367"/>
          </a:xfrm>
        </p:spPr>
        <p:txBody>
          <a:bodyPr>
            <a:normAutofit fontScale="90000"/>
          </a:bodyPr>
          <a:lstStyle/>
          <a:p>
            <a:pPr lvl="0" defTabSz="914400">
              <a:spcBef>
                <a:spcPct val="20000"/>
              </a:spcBef>
            </a:pPr>
            <a: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700" b="1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 лесу родилась ёлочка»</a:t>
            </a:r>
            <a:br>
              <a:rPr lang="ru-RU" altLang="ru-RU" sz="2700" b="1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Эту песню считают гимном Нового года. </a:t>
            </a:r>
            <a:b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Автором слов стала учительница Раиса Адамовна Кудашева, которая в 1903 году опубликовала написанный ею детский стишок в журнале «Малютка».</a:t>
            </a:r>
            <a:b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30 октября 1905 года московский агроном и биолог Леонид Карлович Бекман решил вслух почитать для дочки понравившееся ему стихотворение из старого номера журнала. Именно в этот день Леонид Карловичи придумал мотив знаменитой и ставшей всеми любимой детской песни про ёлочку.</a:t>
            </a:r>
            <a:endParaRPr lang="ru-RU" sz="2700" dirty="0"/>
          </a:p>
        </p:txBody>
      </p:sp>
      <p:sp>
        <p:nvSpPr>
          <p:cNvPr id="3" name="TextBox 2"/>
          <p:cNvSpPr txBox="1"/>
          <p:nvPr/>
        </p:nvSpPr>
        <p:spPr>
          <a:xfrm>
            <a:off x="1105466" y="329751"/>
            <a:ext cx="10536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Вспомним песни про ёлочку и узнаем их происхождение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5625" y="1024551"/>
            <a:ext cx="3901536" cy="44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0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974" y="902525"/>
            <a:ext cx="8243017" cy="5569527"/>
          </a:xfrm>
        </p:spPr>
        <p:txBody>
          <a:bodyPr>
            <a:normAutofit fontScale="90000"/>
          </a:bodyPr>
          <a:lstStyle/>
          <a:p>
            <a:pPr lvl="0" defTabSz="914400">
              <a:spcBef>
                <a:spcPct val="20000"/>
              </a:spcBef>
            </a:pPr>
            <a:r>
              <a:rPr lang="ru-RU" altLang="ru-RU" sz="2700" b="1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«Ёлочка </a:t>
            </a:r>
            <a: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2700" b="1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«Маленькой ёлочке холодно зимой»). </a:t>
            </a:r>
            <a: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Некоторые считают, что эта детская хороводная песня – народная. Однако это не так.</a:t>
            </a:r>
            <a:b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песни  есть автор слов и композитор.</a:t>
            </a:r>
            <a:b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 песенки о ёлочке, которую дети, чтобы спасти от мороза, взяли домой сочинила детская писательница Зинаида Александрова.</a:t>
            </a:r>
            <a:b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30-е годы она работала с детской литературой.</a:t>
            </a:r>
            <a:b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когда в 1933 году руководитель страны Иосиф Сталин своим указом вернул советскому народу праздник Новый год, вот и пригодились стихи Александровой.</a:t>
            </a:r>
            <a:b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Страна остро нуждалась в хороших песнях о Новом годе и композитор Михаил Красев написал чудесную музыку к словам о елочке. </a:t>
            </a:r>
            <a:endParaRPr lang="ru-RU" sz="2700" dirty="0"/>
          </a:p>
        </p:txBody>
      </p:sp>
      <p:sp>
        <p:nvSpPr>
          <p:cNvPr id="3" name="TextBox 2"/>
          <p:cNvSpPr txBox="1"/>
          <p:nvPr/>
        </p:nvSpPr>
        <p:spPr>
          <a:xfrm>
            <a:off x="1228298" y="272954"/>
            <a:ext cx="10713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Вспомним песни про ёлочку и узнаем их происхождение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5015" y="1441189"/>
            <a:ext cx="3007552" cy="40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9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9253" y="270684"/>
            <a:ext cx="10713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Вспомним текст песен про ёлочку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0244" y="976184"/>
            <a:ext cx="6919415" cy="5765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617" y="4887750"/>
            <a:ext cx="1274174" cy="173141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225" y="1203435"/>
            <a:ext cx="634039" cy="7193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6299" y="1203435"/>
            <a:ext cx="634039" cy="7193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6300" y="5979788"/>
            <a:ext cx="634039" cy="7193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3293" y="6022604"/>
            <a:ext cx="634039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8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5749" y="272954"/>
            <a:ext cx="10713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Вспомним текст песен про ёлочку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2572" y="948519"/>
            <a:ext cx="8599849" cy="55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344428" y="806542"/>
            <a:ext cx="2756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«Ёлочка»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6710" y="1050489"/>
            <a:ext cx="634039" cy="7193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2572" y="5961474"/>
            <a:ext cx="634039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8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0798" y="177136"/>
            <a:ext cx="9509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Вспомним зимние забавы на улице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0829" y="708289"/>
            <a:ext cx="686168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Снежные скульптуры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лепить снеговика, снежную бабу, добавить им характер (например, снеговика-пирата, снежную бабу принцессы).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деталей можно использовать природные материалы: шишки — пуговицы, ветки — руки, камешки — украшения. </a:t>
            </a: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Зимние прятки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Установить правила: можно прятаться за сугробами, снежными постройками, но нельзя зарываться в снег.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Ведущий может идти по следам.</a:t>
            </a: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Лабиринт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Протоптать на снегу извилистые дорожки. Предложить друзьям пройти по этому лабиринту.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755" y="862956"/>
            <a:ext cx="3918416" cy="2736000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0730" y="3908864"/>
            <a:ext cx="3930441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8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655" y="419258"/>
            <a:ext cx="10713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7347" y="4778568"/>
            <a:ext cx="1274174" cy="17314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6287" y="1304625"/>
            <a:ext cx="1000053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Вспомнить вместе с родителями мотив песен про ёлочку. </a:t>
            </a:r>
          </a:p>
          <a:p>
            <a:pPr marL="342900" indent="-342900">
              <a:buAutoNum type="arabicPeriod"/>
            </a:pP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Перейти по ссылке и пропеть песенки. </a:t>
            </a:r>
          </a:p>
          <a:p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лесу родилась ёлочка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https://yandex.ru/video/preview/17538674109666479588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Маленькой ёлочке</a:t>
            </a:r>
          </a:p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https://yandex.ru/video/preview/14711223744333718499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55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275</TotalTime>
  <Words>205</Words>
  <Application>Microsoft Office PowerPoint</Application>
  <PresentationFormat>Широкоэкранный</PresentationFormat>
  <Paragraphs>47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Monotype Corsiva</vt:lpstr>
      <vt:lpstr>Wingdings 3</vt:lpstr>
      <vt:lpstr>Сектор</vt:lpstr>
      <vt:lpstr>Задание  «рады мы празднику зимы. Песни. Зимние забавы»</vt:lpstr>
      <vt:lpstr>Здравствуйте, уважаемые родители и дети!   Продолжим говорить сегодня о ЗИМЕ. Декабрь – пора подготовки к самому любимому и долгожданному зимнему празднику – Новому году. Давайте сегодня к нему подготовимся и пропоём песенки про ёлочку. </vt:lpstr>
      <vt:lpstr>Специально для праздника «Новый год» во всех домах наряжают красавицу ёлочку. Ведь главные символы Нового года это – Дедушка Мороз, Снегурочка и красавица Ёлка. </vt:lpstr>
      <vt:lpstr> «В лесу родилась ёлочка» Эту песню считают гимном Нового года.  Автором слов стала учительница Раиса Адамовна Кудашева, которая в 1903 году опубликовала написанный ею детский стишок в журнале «Малютка». А 30 октября 1905 года московский агроном и биолог Леонид Карлович Бекман решил вслух почитать для дочки понравившееся ему стихотворение из старого номера журнала. Именно в этот день Леонид Карловичи придумал мотив знаменитой и ставшей всеми любимой детской песни про ёлочку.</vt:lpstr>
      <vt:lpstr>«Ёлочка («Маленькой ёлочке холодно зимой»). Некоторые считают, что эта детская хороводная песня – народная. Однако это не так. У песни  есть автор слов и композитор. Текст песенки о ёлочке, которую дети, чтобы спасти от мороза, взяли домой сочинила детская писательница Зинаида Александрова. В 30-е годы она работала с детской литературой. А когда в 1933 году руководитель страны Иосиф Сталин своим указом вернул советскому народу праздник Новый год, вот и пригодились стихи Александровой. Страна остро нуждалась в хороших песнях о Новом годе и композитор Михаил Красев написал чудесную музыку к словам о елочке.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 зимы</dc:title>
  <dc:creator>1</dc:creator>
  <cp:lastModifiedBy>Евгений</cp:lastModifiedBy>
  <cp:revision>29</cp:revision>
  <dcterms:created xsi:type="dcterms:W3CDTF">2024-09-16T11:02:53Z</dcterms:created>
  <dcterms:modified xsi:type="dcterms:W3CDTF">2025-12-16T10:47:54Z</dcterms:modified>
</cp:coreProperties>
</file>