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82" r:id="rId2"/>
    <p:sldId id="288" r:id="rId3"/>
    <p:sldId id="292" r:id="rId4"/>
    <p:sldId id="295" r:id="rId5"/>
    <p:sldId id="296" r:id="rId6"/>
    <p:sldId id="294" r:id="rId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9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69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7069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EFB9D-AF4F-4057-A7A9-37A07BAB04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1098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48994-73F5-4193-B6ED-0922AE45CE3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42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1B6A1-2C70-4366-80FE-DA46DBA757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8930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3B204-5FD2-4251-BF87-C65DE548D9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445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73E2B-A969-4C98-BC8E-F627718E41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2897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078BB-BE92-4037-9F1E-19D73DEF22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3658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58004-19DD-43B2-82F4-CB1AD581E6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03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5A064-309E-4183-A2EF-ACF6B4E9FD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3229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D2DFA-359E-4DA5-B489-48CC1AFA79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236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27F5E-C342-427A-A834-5CD5EC7D44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310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96E61-67D0-4232-992C-0F7D6992761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96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963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963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6965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7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6967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0390220-5839-4FEF-99CF-3A34D26BC8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967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58775" y="0"/>
            <a:ext cx="8785225" cy="908050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ru-RU" altLang="ru-RU" sz="140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  <a:br>
              <a:rPr lang="ru-RU" altLang="ru-RU" sz="140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</a:br>
            <a:r>
              <a:rPr lang="ru-RU" altLang="ru-RU" sz="140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275856" y="1809616"/>
            <a:ext cx="5435600" cy="3441427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400" b="1" dirty="0">
                <a:effectLst/>
                <a:latin typeface="+mj-lt"/>
              </a:rPr>
              <a:t>Задание </a:t>
            </a: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800" b="1" dirty="0">
                <a:effectLst/>
                <a:latin typeface="+mj-lt"/>
              </a:rPr>
              <a:t>«Упражнения на опору дыхания»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2000" i="1" dirty="0">
              <a:effectLst/>
              <a:latin typeface="+mj-lt"/>
            </a:endParaRP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для учащихся 1 года обучения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по дополнительной общеобразовательной программе «Лейся, русская песня»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Возраст 7-13 лет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Педагог дополнительного образования Иванова Ярослава Борисовна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2000" dirty="0">
              <a:effectLst/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b="1" dirty="0">
              <a:effectLst/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b="1" dirty="0">
              <a:effectLst/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b="1" dirty="0">
              <a:effectLst/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b="1" dirty="0">
              <a:effectLst/>
            </a:endParaRPr>
          </a:p>
        </p:txBody>
      </p:sp>
      <p:sp>
        <p:nvSpPr>
          <p:cNvPr id="10242" name="AutoShape 2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6" name="AutoShape 2" descr="C:\Users\user\Downloads\%D1%80%D0%BE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8" name="AutoShape 4" descr="C:\Users\user\Downloads\%D1%80%D0%BE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51" name="Picture 7" descr="Picture 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5643" y="2636912"/>
            <a:ext cx="2846070" cy="235839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059199" y="5896868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+mj-lt"/>
              </a:rPr>
              <a:t>г. Петропавловск-Камчатский</a:t>
            </a:r>
          </a:p>
          <a:p>
            <a:pPr algn="ctr"/>
            <a:r>
              <a:rPr lang="ru-RU" sz="1400" dirty="0">
                <a:latin typeface="+mj-lt"/>
              </a:rPr>
              <a:t>2025 г.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1" y="476250"/>
            <a:ext cx="8064698" cy="5761062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altLang="ru-RU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Дорогие ребята!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ru-RU" altLang="ru-R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Сегодня мы с вами познакомимся с упражнениями на опору дыхания.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Что такое «опора» и для чего она нам так необходима</a:t>
            </a:r>
            <a:r>
              <a:rPr lang="en-US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ru-RU" altLang="ru-RU" sz="2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Опора дыхания</a:t>
            </a: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это правильное ощущение настроек голосового аппарата во время пения.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Когда наш голос звучит на опоре, мы поём как положено вокалисту</a:t>
            </a:r>
            <a:r>
              <a:rPr lang="en-US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звонко, уверенно и насыщенно.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 без опоры голос звучит неуверенно, к тому же могут проскальзывать  фальшивые нотки.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4858" y="397905"/>
            <a:ext cx="8297135" cy="623537"/>
          </a:xfrm>
        </p:spPr>
        <p:txBody>
          <a:bodyPr/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Упражнение «Надуй животик шариком»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268760"/>
            <a:ext cx="5256583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Правила выполнения упражнения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Встаём прямо, удерживая руки на животе, затем делаете вдох через нос. Во время вдоха животик надувается, образуя шар, а во время выдоха – сдувается.</a:t>
            </a: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Выдыхаем воздух строго через рот.</a:t>
            </a: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Повторяем упражнение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не менее 5 раз.</a:t>
            </a:r>
          </a:p>
        </p:txBody>
      </p:sp>
      <p:pic>
        <p:nvPicPr>
          <p:cNvPr id="4097" name="Picture 1" descr="C:\Users\user\Desktop\картинки дистант\Без названия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67864" y="2636912"/>
            <a:ext cx="3212839" cy="273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332399"/>
            <a:ext cx="7391136" cy="504314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Упражнение «Насос»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ru-RU" altLang="ru-RU" sz="2400" noProof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2400" b="0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Правила выполнения упражнения</a:t>
            </a:r>
            <a:r>
              <a:rPr kumimoji="0" lang="en-US" alt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ru-RU" altLang="ru-RU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alt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Упражнение выполняется стоя.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alt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Дышим через нос, а выдыхаем  через рот на звуке «с», при выдохе живот мы напрягаем и уводим в «себя».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alt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Повторяем упражнение</a:t>
            </a:r>
            <a:r>
              <a:rPr kumimoji="0" lang="en-US" alt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не менее 5 раз.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5584" y="3908244"/>
            <a:ext cx="48245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latin typeface="+mj-lt"/>
              </a:rPr>
              <a:t>ВАЖНО!</a:t>
            </a:r>
          </a:p>
          <a:p>
            <a:pPr lvl="0" algn="just" eaLnBrk="1" hangingPunct="1"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60000"/>
              <a:defRPr/>
            </a:pPr>
            <a:r>
              <a:rPr lang="ru-RU" sz="2400" dirty="0">
                <a:latin typeface="+mj-lt"/>
              </a:rPr>
              <a:t>При </a:t>
            </a:r>
            <a:r>
              <a:rPr lang="ru-RU" altLang="ru-RU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выполнении данного упражнения живот работает на каждый звук «с», находясь в напряжении.</a:t>
            </a:r>
          </a:p>
          <a:p>
            <a:pPr lvl="0" algn="just" eaLnBrk="1" hangingPunct="1"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Посмотрите на картинку и выполните упражнение.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55967" y="4077072"/>
            <a:ext cx="3120001" cy="23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347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260648"/>
            <a:ext cx="8640960" cy="752606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Упражнение «Собачка»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980133"/>
            <a:ext cx="819440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buFont typeface="Arial" panose="020B0604020202020204" pitchFamily="34" charset="0"/>
              <a:buChar char="•"/>
              <a:defRPr/>
            </a:pPr>
            <a:r>
              <a:rPr lang="ru-RU" altLang="ru-RU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 упражнение очень простое и понятное. Представляем, как дышит  собачка и стараемся повторить, совершая короткие вдохи и выдохи.</a:t>
            </a:r>
          </a:p>
          <a:p>
            <a:pPr marL="342900" marR="0" lvl="0" indent="-342900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alt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Повторяем упражнение</a:t>
            </a:r>
            <a:r>
              <a:rPr kumimoji="0" lang="en-US" alt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не менее 5 раз.</a:t>
            </a:r>
          </a:p>
          <a:p>
            <a:pPr lvl="0" indent="271463" algn="just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ВАЖНО!</a:t>
            </a:r>
          </a:p>
          <a:p>
            <a:pPr lvl="0" algn="just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Следите за тем, чтобы вдохи и выдохи  осуществлялись  работой живота.</a:t>
            </a:r>
            <a:endParaRPr lang="ru-RU" alt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28184" y="3717032"/>
            <a:ext cx="2260009" cy="298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44070" y="4291299"/>
            <a:ext cx="2943493" cy="20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303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500042"/>
            <a:ext cx="8496300" cy="338455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b="1" dirty="0">
                <a:effectLst/>
                <a:latin typeface="+mj-lt"/>
                <a:cs typeface="Arial" panose="020B0604020202020204" pitchFamily="34" charset="0"/>
              </a:rPr>
              <a:t>Задание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ru-RU" altLang="ru-RU" sz="3600" b="1" dirty="0">
              <a:effectLst/>
              <a:latin typeface="+mj-lt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Запишите в рабочую тетрадь своими словами, как вы</a:t>
            </a: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поняли, что такое «опора дыхания» и какие упражнения</a:t>
            </a: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вы выполнили дома.</a:t>
            </a: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endParaRPr lang="ru-RU" altLang="ru-R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Ваши знания мы обязательно закрепим на следующем занятии!</a:t>
            </a: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endParaRPr lang="ru-RU" altLang="ru-R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Желаю успехов в творчестве!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2400" b="1" dirty="0">
              <a:effectLst/>
              <a:latin typeface="+mj-lt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28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1025</TotalTime>
  <Words>321</Words>
  <Application>Microsoft Office PowerPoint</Application>
  <PresentationFormat>Экран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Verdana</vt:lpstr>
      <vt:lpstr>Wingdings</vt:lpstr>
      <vt:lpstr>Глобус</vt:lpstr>
      <vt:lpstr>Муниципальное бюджетное учреждение дополнительного образования  «Центр внешкольной работы»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125</cp:revision>
  <dcterms:created xsi:type="dcterms:W3CDTF">2025-03-30T01:04:44Z</dcterms:created>
  <dcterms:modified xsi:type="dcterms:W3CDTF">2025-12-16T10:48:15Z</dcterms:modified>
</cp:coreProperties>
</file>