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64-3D41-4BD5-B4BB-82A85AE453FC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8DF-ED1E-4C2B-B57A-8EA23FFB3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64-3D41-4BD5-B4BB-82A85AE453FC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8DF-ED1E-4C2B-B57A-8EA23FFB3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64-3D41-4BD5-B4BB-82A85AE453FC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8DF-ED1E-4C2B-B57A-8EA23FFB374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64-3D41-4BD5-B4BB-82A85AE453FC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8DF-ED1E-4C2B-B57A-8EA23FFB374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64-3D41-4BD5-B4BB-82A85AE453FC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8DF-ED1E-4C2B-B57A-8EA23FFB3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64-3D41-4BD5-B4BB-82A85AE453FC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8DF-ED1E-4C2B-B57A-8EA23FFB37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64-3D41-4BD5-B4BB-82A85AE453FC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8DF-ED1E-4C2B-B57A-8EA23FFB3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64-3D41-4BD5-B4BB-82A85AE453FC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8DF-ED1E-4C2B-B57A-8EA23FFB3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64-3D41-4BD5-B4BB-82A85AE453FC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8DF-ED1E-4C2B-B57A-8EA23FFB37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64-3D41-4BD5-B4BB-82A85AE453FC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8DF-ED1E-4C2B-B57A-8EA23FFB374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64-3D41-4BD5-B4BB-82A85AE453FC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8DF-ED1E-4C2B-B57A-8EA23FFB374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E16664-3D41-4BD5-B4BB-82A85AE453FC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12B68DF-ED1E-4C2B-B57A-8EA23FFB374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409249"/>
            <a:ext cx="7772400" cy="75608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образование «Центр внешкольной работы»</a:t>
            </a:r>
            <a:endParaRPr lang="ru-R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0040" y="1628800"/>
            <a:ext cx="7920880" cy="48245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«Этнический браслет с бусинами»</a:t>
            </a: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обучения</a:t>
            </a: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по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</a:t>
            </a: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«Декоративно-прикладное</a:t>
            </a: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9-16 лет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Педагог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Изаак Людмила Александров</a:t>
            </a: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4848225" lvl="0" indent="-4848225" algn="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4848225" lvl="0" indent="-4848225" fontAlgn="base">
              <a:spcBef>
                <a:spcPts val="0"/>
              </a:spcBef>
              <a:buClrTx/>
              <a:buSzTx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г. Петропавловск- Камчатский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2025 год 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924944"/>
            <a:ext cx="3939001" cy="2499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0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0825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Браслет и </a:t>
            </a: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готов!</a:t>
            </a:r>
            <a:b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вы справились.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кого-то браслет не получился, на занятии доработаем. 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встречи!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Admin\Pictures\браслет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961"/>
          <a:stretch/>
        </p:blipFill>
        <p:spPr bwMode="auto">
          <a:xfrm>
            <a:off x="827584" y="3068960"/>
            <a:ext cx="7281552" cy="277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492896"/>
            <a:ext cx="4492021" cy="399389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браслета нам понадобятся следующие материалы: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шнур или любая нитка (можно нитки для вышивки , вязания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(3мм) - 2,6 метров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бусины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мм) - 7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 клей, ножницы, планшетная доска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Autofit/>
          </a:bodyPr>
          <a:lstStyle/>
          <a:p>
            <a:pPr algn="l">
              <a:spcAft>
                <a:spcPts val="1800"/>
              </a:spcAft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дорогие ребята!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предлагаю самостоятельно изготовить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этнический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браслет в подарок для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воинов СВО 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Подобный браслет «Шамбала» мы уже  делали.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140968"/>
            <a:ext cx="3384376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2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800200"/>
          </a:xfrm>
        </p:spPr>
        <p:txBody>
          <a:bodyPr>
            <a:normAutofit fontScale="90000"/>
          </a:bodyPr>
          <a:lstStyle/>
          <a:p>
            <a:pPr algn="l">
              <a:spcBef>
                <a:spcPts val="315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                                         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Ход работы</a:t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Разделите шнур на 2 части: 60 см и 2 метра.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Короткий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шнур согните пополам и закрепите на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планшетной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доске зажимами сверху и снизу. Это будет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основная нить.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Длинный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шнур - рабочая нить.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708920"/>
            <a:ext cx="5373480" cy="3724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3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506496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700" dirty="0" smtClean="0">
                <a:solidFill>
                  <a:schemeClr val="tx1"/>
                </a:solidFill>
                <a:latin typeface="Arial Rounded MT Bold"/>
                <a:ea typeface="Times New Roman"/>
                <a:cs typeface="Segoe UI"/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Наденьте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рабочую нить бусину, поместите ее в центре.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Справа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слева свяжите по одному узлу "фриволите",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направленные 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внутрь.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6696743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8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4.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Перекрестите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ведущие нити и свяжите еще по одному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узлу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 обеих сторон.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920" y="1801408"/>
            <a:ext cx="7632848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9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125272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бусины необходимо сплести по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узла с каждой стороны рабочей нити.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912768" cy="45365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2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вторую бусину. И продолжите плетение еще по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узла "фриволите" с каждой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704856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64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514608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Продолжайте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плетение с добавлением бусин с определенным шагом: после 3-й бусины - 2 узла фриволите с каждой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узор формируйте в зеркальном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отражении.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браслета ориентируйте на свой объем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запястья, а если для воинов СВО, то см 20-22.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780929"/>
            <a:ext cx="6408712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5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37059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Зафиксируйте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концы рабочей нити прозрачным клеем. Если используете нейлоновый шнур, оплавьте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хвостики зажигалкой.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нити завяжите в крупный узел. Он будет служить в качестве пуговицы.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684506"/>
            <a:ext cx="6696744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7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193</TotalTime>
  <Words>189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Narrow</vt:lpstr>
      <vt:lpstr>Arial Rounded MT Bold</vt:lpstr>
      <vt:lpstr>Arial Unicode MS</vt:lpstr>
      <vt:lpstr>Calibri</vt:lpstr>
      <vt:lpstr>Candara</vt:lpstr>
      <vt:lpstr>Segoe UI</vt:lpstr>
      <vt:lpstr>Symbol</vt:lpstr>
      <vt:lpstr>Times New Roman</vt:lpstr>
      <vt:lpstr>Wingdings</vt:lpstr>
      <vt:lpstr>Волна</vt:lpstr>
      <vt:lpstr>Муниципальное бюджетное учреждение дополнительного образование «Центр внешкольной работы»</vt:lpstr>
      <vt:lpstr>Здравствуйте, дорогие ребята! Сегодня предлагаю самостоятельно изготовить этнический браслет в подарок для воинов СВО .  Подобный браслет «Шамбала» мы уже  делали.</vt:lpstr>
      <vt:lpstr>                                          Ход работы 1. Разделите шнур на 2 части: 60 см и 2 метра.  2. Короткий шнур согните пополам и закрепите на      планшетной доске зажимами сверху и снизу. Это будет      основная нить.     Длинный шнур - рабочая нить. </vt:lpstr>
      <vt:lpstr> 3. Наденьте на рабочую нить бусину, поместите ее в центре.       Справа и слева свяжите по одному узлу "фриволите",       направленные внутрь. </vt:lpstr>
      <vt:lpstr>4. Перекрестите ведущие нити и свяжите еще по одному узлу     с обеих сторон.</vt:lpstr>
      <vt:lpstr>5. Таким образом, после бусины необходимо сплести по 3      узла с каждой стороны рабочей нити.</vt:lpstr>
      <vt:lpstr>6. Добавьте вторую бусину. И продолжите плетение еще по 3  узла "фриволите" с каждой стороны.</vt:lpstr>
      <vt:lpstr>7. Продолжайте плетение с добавлением бусин с определенным шагом: после 3-й бусины - 2 узла фриволите с каждой стороны. Далее узор формируйте в зеркальном отражении. Длину браслета ориентируйте на свой объем запястья, а если для воинов СВО, то см 20-22.</vt:lpstr>
      <vt:lpstr>8. Зафиксируйте концы рабочей нити прозрачным клеем. Если используете нейлоновый шнур, оплавьте хвостики зажигалкой. Концы основной нити завяжите в крупный узел. Он будет служить в качестве пуговицы.</vt:lpstr>
      <vt:lpstr>Браслет и готов! Думаю, что вы справились. Если у кого-то браслет не получился, на занятии доработаем.   До встречи!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образование «Центр внешкольной работы» объединение «Северяночка»</dc:title>
  <dc:creator>Admin</dc:creator>
  <cp:lastModifiedBy>Евгений</cp:lastModifiedBy>
  <cp:revision>21</cp:revision>
  <dcterms:created xsi:type="dcterms:W3CDTF">2025-02-15T00:08:20Z</dcterms:created>
  <dcterms:modified xsi:type="dcterms:W3CDTF">2025-02-19T00:10:23Z</dcterms:modified>
</cp:coreProperties>
</file>