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4" r:id="rId5"/>
    <p:sldId id="269" r:id="rId6"/>
    <p:sldId id="266" r:id="rId7"/>
    <p:sldId id="267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8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FE3B-D8D7-4850-BB66-EE0E33353EC5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BC6B-0948-4A8C-874E-D202DD7E4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63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FE3B-D8D7-4850-BB66-EE0E33353EC5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BC6B-0948-4A8C-874E-D202DD7E4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FE3B-D8D7-4850-BB66-EE0E33353EC5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BC6B-0948-4A8C-874E-D202DD7E4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35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FE3B-D8D7-4850-BB66-EE0E33353EC5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BC6B-0948-4A8C-874E-D202DD7E4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38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FE3B-D8D7-4850-BB66-EE0E33353EC5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BC6B-0948-4A8C-874E-D202DD7E4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FE3B-D8D7-4850-BB66-EE0E33353EC5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BC6B-0948-4A8C-874E-D202DD7E4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0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FE3B-D8D7-4850-BB66-EE0E33353EC5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BC6B-0948-4A8C-874E-D202DD7E4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09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FE3B-D8D7-4850-BB66-EE0E33353EC5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BC6B-0948-4A8C-874E-D202DD7E4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46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FE3B-D8D7-4850-BB66-EE0E33353EC5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BC6B-0948-4A8C-874E-D202DD7E4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FE3B-D8D7-4850-BB66-EE0E33353EC5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BC6B-0948-4A8C-874E-D202DD7E4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01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FE3B-D8D7-4850-BB66-EE0E33353EC5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BC6B-0948-4A8C-874E-D202DD7E4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5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BFE3B-D8D7-4850-BB66-EE0E33353EC5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FBC6B-0948-4A8C-874E-D202DD7E4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14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211221"/>
            <a:ext cx="9217024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внешкольной работы»</a:t>
            </a:r>
            <a:b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5540" y="1178304"/>
            <a:ext cx="8206401" cy="541904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Задание 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по плетению бисером </a:t>
            </a:r>
          </a:p>
          <a:p>
            <a:pPr marL="0" lvl="0" indent="0" algn="ctr">
              <a:buNone/>
            </a:pPr>
            <a:r>
              <a:rPr lang="ru-RU" sz="9600" b="1" dirty="0" smtClean="0">
                <a:solidFill>
                  <a:srgbClr val="37609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«</a:t>
            </a:r>
            <a:r>
              <a:rPr lang="ru-RU" sz="9600" b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</a:t>
            </a:r>
            <a:r>
              <a:rPr lang="ru-RU" sz="9600" b="1" dirty="0" smtClean="0">
                <a:solidFill>
                  <a:srgbClr val="37609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ж</a:t>
            </a:r>
            <a:r>
              <a:rPr lang="ru-RU" sz="9600" b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ере</a:t>
            </a:r>
            <a:r>
              <a:rPr lang="ru-RU" sz="9600" b="1" dirty="0" smtClean="0">
                <a:solidFill>
                  <a:srgbClr val="37609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л</a:t>
            </a:r>
            <a:r>
              <a:rPr lang="ru-RU" sz="9600" b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ье «Кораллы»</a:t>
            </a:r>
          </a:p>
          <a:p>
            <a:pPr marL="4848225" lvl="0" indent="-4848225" algn="r" fontAlgn="base">
              <a:lnSpc>
                <a:spcPct val="90000"/>
              </a:lnSpc>
              <a:spcAft>
                <a:spcPct val="0"/>
              </a:spcAft>
              <a:buNone/>
            </a:pPr>
            <a:endParaRPr lang="ru-RU" sz="7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8225" lvl="0" indent="-4848225" algn="r" fontAlgn="base">
              <a:lnSpc>
                <a:spcPct val="90000"/>
              </a:lnSpc>
              <a:spcAft>
                <a:spcPct val="0"/>
              </a:spcAft>
              <a:buNone/>
            </a:pPr>
            <a:endParaRPr lang="ru-RU" sz="7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8225" lvl="0" indent="-4848225" algn="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ru-RU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  <a:r>
              <a:rPr lang="ru-RU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ru-RU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обучения</a:t>
            </a:r>
          </a:p>
          <a:p>
            <a:pPr marL="4848225" lvl="0" indent="-4848225" algn="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ru-RU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по дополнительной общеразвивающей </a:t>
            </a:r>
            <a:r>
              <a:rPr lang="ru-RU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</a:t>
            </a:r>
          </a:p>
          <a:p>
            <a:pPr marL="4848225" lvl="0" indent="-4848225" algn="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ru-RU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«Декоративно-прикладное </a:t>
            </a:r>
            <a:r>
              <a:rPr lang="ru-RU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творчество»</a:t>
            </a:r>
          </a:p>
          <a:p>
            <a:pPr marL="4848225" lvl="0" indent="-4848225" algn="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ru-RU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r>
              <a:rPr lang="ru-RU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9-14 </a:t>
            </a:r>
            <a:r>
              <a:rPr lang="ru-RU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marL="4848225" lvl="0" indent="-4848225" algn="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ru-RU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endParaRPr lang="ru-RU" sz="8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8225" lvl="0" indent="-4848225" algn="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ru-RU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</a:p>
          <a:p>
            <a:pPr marL="4848225" lvl="0" indent="-4848225" algn="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ru-RU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Изаак Людмила Александровна</a:t>
            </a:r>
          </a:p>
          <a:p>
            <a:pPr marL="0" indent="0" algn="ctr">
              <a:buNone/>
            </a:pPr>
            <a:endParaRPr lang="ru-RU" sz="8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9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9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9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Петропавловск-Камчатский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  <p:pic>
        <p:nvPicPr>
          <p:cNvPr id="2051" name="Picture 3" descr="C:\Users\Admin\Pictures\файл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941" y="-4014"/>
            <a:ext cx="612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Pictures\файл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2249" y="260648"/>
            <a:ext cx="377788" cy="68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Pictures\файл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8"/>
          <a:stretch/>
        </p:blipFill>
        <p:spPr bwMode="auto">
          <a:xfrm>
            <a:off x="325540" y="2285591"/>
            <a:ext cx="2967315" cy="2880320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4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906" y="277702"/>
            <a:ext cx="7772400" cy="79208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РЕБЯТА!</a:t>
            </a:r>
            <a:b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Будем плести ожерелье «Кораллы». </a:t>
            </a:r>
            <a:b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7103" y="1437359"/>
            <a:ext cx="4486454" cy="429584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200" b="1" cap="all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Коралл</a:t>
            </a:r>
            <a:r>
              <a:rPr lang="ru-RU" sz="2200" cap="all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cap="all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символ скромности и счастья. </a:t>
            </a:r>
            <a:endParaRPr lang="ru-RU" sz="2200" cap="all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200" cap="all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2200" cap="all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камни являются одним из самых  заманчивых материалов для создания украшений. </a:t>
            </a:r>
            <a:r>
              <a:rPr lang="ru-RU" sz="2200" cap="all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Но, </a:t>
            </a:r>
            <a:r>
              <a:rPr lang="ru-RU" sz="2200" cap="all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коралловые рифы близки к исчезновению, ценность материала растет, а количество </a:t>
            </a:r>
            <a:r>
              <a:rPr lang="ru-RU" sz="2200" cap="all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наоборот, </a:t>
            </a:r>
            <a:r>
              <a:rPr lang="ru-RU" sz="2200" cap="all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уменьшается. </a:t>
            </a:r>
            <a:endParaRPr lang="ru-RU" sz="2200" cap="all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cap="all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413" cy="695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99" y="-27709"/>
            <a:ext cx="5264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50" y="1437359"/>
            <a:ext cx="3505994" cy="3679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987823" y="5185081"/>
            <a:ext cx="5698975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4461" y="5475601"/>
            <a:ext cx="824557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200" cap="all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</a:t>
            </a:r>
            <a:r>
              <a:rPr lang="ru-RU" sz="2200" cap="all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2200" cap="all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колье «Кораллы»  из бисера, которое по красоте не уступит настоящим кораллам.</a:t>
            </a:r>
            <a:br>
              <a:rPr lang="ru-RU" sz="2200" cap="all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00163"/>
            <a:ext cx="82296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400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колье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потребуется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бисер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разного цвета №10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леска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армированные нитки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игла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бисерная, салфетки под бисер, ножницы.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Схем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плетения колье в виде кораллов великое множество.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схему самостоятельно. Главное в том, чтобы понять процесс изготовления.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" y="3175"/>
            <a:ext cx="4516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748464" y="3175"/>
            <a:ext cx="395536" cy="685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3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136" y="341173"/>
            <a:ext cx="7677297" cy="3248459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Колье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цепочки и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подвесок.</a:t>
            </a:r>
            <a:b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Подвески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сплести из бисера разной формы и разного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цвета.</a:t>
            </a:r>
            <a:b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Подвески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могут быть разной или одинаковой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длины.</a:t>
            </a:r>
            <a:b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От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подвесок зависит внешний вид изделия. Колье может быть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объемным </a:t>
            </a:r>
            <a:r>
              <a:rPr lang="ru-RU" sz="2200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скромненьким.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качестве основы для колье можно использовать любой вид бисерной цепочки, в том числе и простую нитку с бисером.</a:t>
            </a: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Admin\Pictures\фаил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36" y="3798702"/>
            <a:ext cx="3716856" cy="2862563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611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C:\Users\Admin\Pictures\фаил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98702"/>
            <a:ext cx="3600400" cy="2852545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1575" y="678"/>
            <a:ext cx="611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548680"/>
            <a:ext cx="7560840" cy="7824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безопасности при работе с бисером</a:t>
            </a:r>
            <a:b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895220" cy="298092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Бисер должен лежать на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салфетках. Бисер разного цвета надо стараться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смешивать.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Иголка должна быть в игольнице.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Заниматься спокойно, не отвлекаться от работы.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288032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32440" y="4761"/>
            <a:ext cx="611560" cy="68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0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724" y="332656"/>
            <a:ext cx="7361990" cy="136815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цепочку в технике «Сетка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этой техникой хорошо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знакомы.</a:t>
            </a:r>
            <a:b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забыл, посмотрите на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схему.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Pictures\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"/>
          <a:stretch/>
        </p:blipFill>
        <p:spPr bwMode="auto">
          <a:xfrm>
            <a:off x="875811" y="2111094"/>
            <a:ext cx="7448009" cy="2664296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24"/>
            <a:ext cx="3778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766175" y="-22258"/>
            <a:ext cx="37782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3929" y="515719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4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сплести любую цепочку, но не </a:t>
            </a:r>
            <a:r>
              <a:rPr lang="ru-RU" sz="24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забудьте, что длина цепи </a:t>
            </a:r>
            <a:r>
              <a:rPr lang="ru-RU" sz="24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равна ½ длины всего изделия.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62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6651"/>
            <a:ext cx="7560840" cy="41764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такая цепочка у вас должна </a:t>
            </a:r>
            <a:r>
              <a:rPr lang="ru-RU" sz="2700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получиться.</a:t>
            </a:r>
            <a:r>
              <a:rPr lang="ru-RU" sz="2700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Сплетите дома </a:t>
            </a:r>
            <a:r>
              <a:rPr lang="ru-RU" sz="2700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половину  цепочки вашего изделия. </a:t>
            </a:r>
            <a:br>
              <a:rPr lang="ru-RU" sz="2700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700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занятии </a:t>
            </a:r>
            <a:r>
              <a:rPr lang="ru-RU" sz="2700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продолжим плетение колье «Кораллы»</a:t>
            </a:r>
            <a:r>
              <a:rPr lang="ru-RU" sz="2700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700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dirty="0">
              <a:solidFill>
                <a:srgbClr val="376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9"/>
          <a:stretch/>
        </p:blipFill>
        <p:spPr bwMode="auto">
          <a:xfrm>
            <a:off x="1115616" y="1414763"/>
            <a:ext cx="6255841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22196" y="-12976"/>
            <a:ext cx="521804" cy="686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44"/>
            <a:ext cx="539551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7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встречи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Admin\Pictures\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6085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0"/>
            <a:ext cx="1016312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651">
            <a:off x="8307782" y="-5651"/>
            <a:ext cx="1464782" cy="683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1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212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Times New Roman</vt:lpstr>
      <vt:lpstr>Wingdings</vt:lpstr>
      <vt:lpstr>Тема Office</vt:lpstr>
      <vt:lpstr>                         Муниципальное бюджетное учреждение дополнительного образования «Центр внешкольной работы» </vt:lpstr>
      <vt:lpstr> РЕБЯТА! Сегодня Будем плести ожерелье «Кораллы».        </vt:lpstr>
      <vt:lpstr> </vt:lpstr>
      <vt:lpstr> Колье состоит из цепочки и подвесок.  Подвески можно сплести из бисера разной формы и разного цвета.  Подвески так же могут быть разной или одинаковой длины.  От количества подвесок зависит внешний вид изделия. Колье может быть объемным или скромненьким.   В качестве основы для колье можно использовать любой вид бисерной цепочки, в том числе и простую нитку с бисером.</vt:lpstr>
      <vt:lpstr>Техника безопасности при работе с бисером </vt:lpstr>
      <vt:lpstr>Предлагаю сделать цепочку в технике «Сетка». Вы с этой техникой хорошо знакомы. Кто забыл, посмотрите на схему.</vt:lpstr>
      <vt:lpstr>  Вот такая цепочка у вас должна получиться.         Сплетите дома половину  цепочки вашего изделия.   На занятии мы продолжим плетение колье «Кораллы». </vt:lpstr>
      <vt:lpstr>До встречи !!!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masta</cp:lastModifiedBy>
  <cp:revision>58</cp:revision>
  <dcterms:created xsi:type="dcterms:W3CDTF">2024-10-26T00:28:41Z</dcterms:created>
  <dcterms:modified xsi:type="dcterms:W3CDTF">2025-02-18T23:37:35Z</dcterms:modified>
</cp:coreProperties>
</file>