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885DE-255B-143A-A87A-8BDB18FA6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D086BF-E476-4AD7-F3A0-C78BB975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A3AD59-452E-CD20-B660-7BCA66A2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DAFA4F-8CE3-87A0-1644-4C7B2B39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09A6B-A7C8-73DD-08E6-EA3478CD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0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26454-1830-20DE-747A-CBF58867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3C3E8D-2E43-C887-0236-983CD26FE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07AC9-4CAD-C4FA-A8DD-F479D6D2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285D7-D044-82B5-98FC-2D975582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9E2FEB-A323-1828-795E-2BCEF88A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7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FE61EF-3E57-AA15-A042-BCEBF7767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07FA17-A438-0735-7296-9AFEEEB36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BE45E-DEC5-8005-B098-A56415C8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24607-4C50-AD29-C95D-FCE4033D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2A7E1-8CA3-DFFA-E52C-58A19B64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1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4C8B9-8009-B06A-27BF-7AEC30ED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73F000-549D-FED0-487D-8B9B06DB3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E5A1B-2B6C-E907-FB59-D4AD9813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CD5D2-44C8-7FF5-4B38-25137A36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24B37-0926-453F-F556-339ADDC8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5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87628-AF91-2E19-F867-B4AE6A21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E7C5B5-ADBF-887E-FD3E-5950A8C3C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F41B8-D5CA-9B48-AD1D-2554E4EA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01D9A-75B6-B826-35B2-99C15618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65C77-8F36-F77B-1AA1-3D1607F8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A1C9A-EA9E-59FA-ED2B-86944CDD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52D0D-3C0B-F020-0A26-AE77AFABD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09082-8F2F-2DDD-6B0C-5FD5B7113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E275C9-C1B1-73D3-DFFB-631A6028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042082-07F8-9A63-EBD8-F6C0E611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92EE46-46EE-3E26-B6F1-1DB10EC1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8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92157-5072-F87A-9276-0D503B69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61C03E-12D4-15D7-4F30-927B0FE1D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25CCD2-C124-937E-D771-7317C509F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397CC1-CBDD-2153-F53C-0CC5C55E1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399766-9C3B-9E88-9534-8ACAA8956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12A7ED-D494-E40A-0F65-317EAB68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9A5E53-0F26-2CB7-C98E-B8764324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F8DC98-4987-1D7A-13A8-87C4853F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7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18906-BAE1-7744-88BE-5BB8B9BB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87AB79-9C15-50D0-5CAA-10FC9BBC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0FA487-0621-0C0B-ACF7-DA722CC4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D6E79F-E756-E645-755F-3598F2DD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4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B20D8F-70BB-C75D-F747-9E4FE30A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412608-9A6D-8B51-0EDA-166B6E74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EC6DC8-078B-1B85-E653-18C20751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9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18B29-7BBA-F575-3225-179D2C3C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96F2F-E4EA-F336-FD91-D9FFFD910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5B0654-5A39-29DC-DB42-0BD0F8BDF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117B7D-B8AC-9175-5303-13A84515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D1EEAA-9AD5-5597-BD2C-33B3FD7F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7E8E2-EBF9-8475-2D00-8BAA81DC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708F7-27D2-AD7B-7578-DFE35C5F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A68286-64C3-745C-82B2-25E9FE8C8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AF3F4A-1EE3-F7AF-C43D-058B29ADE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C03DFC-5F0C-48F7-F016-298C85D5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57EE26-A8E3-83F7-C2D4-30AB3211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A3E832-4C8A-B16E-F39B-EC0229DD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3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1B80C-6B00-9F8C-DF81-53A480466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144FF-0B64-7979-87AD-CE362E4AA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798A8-0DC2-7086-2737-400B5C5D5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C849-6FA2-49F0-822C-F7452714ED57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FC2FC-96BE-A5DC-2D87-5B42DEF67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9A135-00ED-F701-1571-429A8F645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74E28-8FAB-4021-8FCB-64C04283C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video/preview/11210237743727630506" TargetMode="External"/><Relationship Id="rId4" Type="http://schemas.openxmlformats.org/officeDocument/2006/relationships/hyperlink" Target="https://sibmama.ru/teremok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B80A46-DF7F-D61D-F529-82ED9A0FB3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48" y="1762366"/>
            <a:ext cx="6598024" cy="3920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9EB25-A379-C6D3-794A-CCFA4927BB4E}"/>
              </a:ext>
            </a:extLst>
          </p:cNvPr>
          <p:cNvSpPr txBox="1"/>
          <p:nvPr/>
        </p:nvSpPr>
        <p:spPr>
          <a:xfrm>
            <a:off x="2384611" y="345801"/>
            <a:ext cx="7422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Дистанционное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задание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«Инсценировка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сказки «Теремок»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53160-B3B2-7563-A4A1-1ED3EEA718BE}"/>
              </a:ext>
            </a:extLst>
          </p:cNvPr>
          <p:cNvSpPr txBox="1"/>
          <p:nvPr/>
        </p:nvSpPr>
        <p:spPr>
          <a:xfrm>
            <a:off x="6974540" y="3722678"/>
            <a:ext cx="5020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ля учащихся 2-го года обучения</a:t>
            </a:r>
            <a:b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дополнительной общеразвивающей </a:t>
            </a:r>
            <a:b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«Театр» </a:t>
            </a:r>
            <a:b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 дополнительного образования </a:t>
            </a:r>
            <a:b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Зотова И.В.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3FFD4-1151-17B7-2179-F513578B952C}"/>
              </a:ext>
            </a:extLst>
          </p:cNvPr>
          <p:cNvSpPr txBox="1"/>
          <p:nvPr/>
        </p:nvSpPr>
        <p:spPr>
          <a:xfrm>
            <a:off x="2832847" y="598217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МБУДО «Центр внешкольной работы»</a:t>
            </a:r>
          </a:p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99949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101FA8-75D4-46E3-CB24-3D2D9887FF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761" y="990947"/>
            <a:ext cx="3672781" cy="2467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96209-133F-8E9F-8846-550D19DB2C31}"/>
              </a:ext>
            </a:extLst>
          </p:cNvPr>
          <p:cNvSpPr txBox="1"/>
          <p:nvPr/>
        </p:nvSpPr>
        <p:spPr>
          <a:xfrm>
            <a:off x="1828798" y="320526"/>
            <a:ext cx="7634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Дорогие родители, приветствую вас!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BDE71-F27A-8AA1-1225-7BFAC2F0B2F0}"/>
              </a:ext>
            </a:extLst>
          </p:cNvPr>
          <p:cNvSpPr txBox="1"/>
          <p:nvPr/>
        </p:nvSpPr>
        <p:spPr>
          <a:xfrm>
            <a:off x="563524" y="1109885"/>
            <a:ext cx="10164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Занятие по инсценировки сказки «Теремок»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состоит 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из нескольких этапов: </a:t>
            </a:r>
          </a:p>
          <a:p>
            <a:pPr marL="514350" indent="-514350">
              <a:buAutoNum type="arabicParenR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Прочтите, пожалуйста, детям текст сказки «Теремок» по ссылке: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https://sibmama.ru/teremok.htm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BF3BC-C4ED-B9C5-F78F-A950DF32E764}"/>
              </a:ext>
            </a:extLst>
          </p:cNvPr>
          <p:cNvSpPr txBox="1"/>
          <p:nvPr/>
        </p:nvSpPr>
        <p:spPr>
          <a:xfrm>
            <a:off x="563524" y="2552261"/>
            <a:ext cx="9742525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2"/>
            </a:pPr>
            <a:r>
              <a:rPr lang="ru-RU" sz="2000" dirty="0">
                <a:cs typeface="Calibri" panose="020F0502020204030204" pitchFamily="34" charset="0"/>
              </a:rPr>
              <a:t>Посмотрите вместе мультфильм «Терем-теремок» производства «Союзмультфильм» по ссылке: </a:t>
            </a:r>
            <a:r>
              <a:rPr lang="en-US" sz="2000" dirty="0">
                <a:cs typeface="Calibri" panose="020F0502020204030204" pitchFamily="34" charset="0"/>
                <a:hlinkClick r:id="rId5"/>
              </a:rPr>
              <a:t>https://</a:t>
            </a:r>
            <a:r>
              <a:rPr lang="en-US" sz="2000" dirty="0" smtClean="0">
                <a:cs typeface="Calibri" panose="020F0502020204030204" pitchFamily="34" charset="0"/>
                <a:hlinkClick r:id="rId5"/>
              </a:rPr>
              <a:t>yandex.ru/video/preview/11210237743727630506</a:t>
            </a:r>
            <a:endParaRPr lang="ru-RU" sz="20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000" dirty="0">
                <a:cs typeface="Times New Roman" panose="02020603050405020304" pitchFamily="18" charset="0"/>
              </a:rPr>
              <a:t>3) </a:t>
            </a:r>
            <a:r>
              <a:rPr lang="ru-RU" sz="2000" dirty="0">
                <a:cs typeface="Calibri" panose="020F0502020204030204" pitchFamily="34" charset="0"/>
              </a:rPr>
              <a:t>Затем предложите нарисовать домик-теремок и  героев сказки на бумаге, помогите вырезать персонажей и наклеить на картонные палочки или палочки для суши (подойдет всё, что есть дома, главное, чтобы удобно было держать руками и хорошо было видно героев сказки). Слайд 3-7</a:t>
            </a:r>
            <a:r>
              <a:rPr lang="ru-RU" sz="2000" dirty="0" smtClean="0">
                <a:cs typeface="Calibri" panose="020F0502020204030204" pitchFamily="34" charset="0"/>
              </a:rPr>
              <a:t>.</a:t>
            </a:r>
            <a:endParaRPr lang="ru-RU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ru-RU" sz="2000" dirty="0">
                <a:cs typeface="Times New Roman" panose="02020603050405020304" pitchFamily="18" charset="0"/>
              </a:rPr>
              <a:t>4</a:t>
            </a:r>
            <a:r>
              <a:rPr lang="ru-RU" sz="2000" dirty="0">
                <a:cs typeface="Calibri" panose="020F0502020204030204" pitchFamily="34" charset="0"/>
              </a:rPr>
              <a:t>) Сделайте вместе с ребенком несколько упражнений для развития голоса (тембр, длительность, сила, высота). Слайд 8</a:t>
            </a:r>
            <a:r>
              <a:rPr lang="ru-RU" sz="2000" dirty="0" smtClean="0">
                <a:cs typeface="Calibri" panose="020F0502020204030204" pitchFamily="34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cs typeface="Times New Roman" panose="02020603050405020304" pitchFamily="18" charset="0"/>
              </a:rPr>
              <a:t>5) </a:t>
            </a:r>
            <a:r>
              <a:rPr lang="ru-RU" sz="2000" dirty="0">
                <a:cs typeface="Calibri" panose="020F0502020204030204" pitchFamily="34" charset="0"/>
              </a:rPr>
              <a:t>Предложите разыграть сказку «Теремок» по ролям, акцентируя внимание на озвучивании персонажей, смене тембра и высоты голоса.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5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D0B68E-A640-3658-BAAF-53C91F6211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090" y="318090"/>
            <a:ext cx="6221819" cy="62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7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B327B0-2703-1705-16DD-A1C3343FE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179" y="139572"/>
            <a:ext cx="9741642" cy="65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A9C593-3762-46DC-D956-E002E5539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069" y="425301"/>
            <a:ext cx="7988596" cy="59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5C494C-E076-3A84-173E-EF722F6C6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842" y="810839"/>
            <a:ext cx="8006316" cy="56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8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A12B89-BCCC-75EF-BBC2-11280129405A}"/>
              </a:ext>
            </a:extLst>
          </p:cNvPr>
          <p:cNvSpPr txBox="1"/>
          <p:nvPr/>
        </p:nvSpPr>
        <p:spPr>
          <a:xfrm>
            <a:off x="1226288" y="191385"/>
            <a:ext cx="9739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Сделайте вместе с ребенком несколько упражнений </a:t>
            </a:r>
          </a:p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РАЗВИТИЯ ГОЛОСА</a:t>
            </a:r>
          </a:p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(тембр, длительность, сила, высота)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7A9536-B34F-8D70-04DC-670720B4D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58" y="2147753"/>
            <a:ext cx="10694681" cy="3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2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DE769B-BC61-A66B-F4E5-21231340D5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62" y="1111988"/>
            <a:ext cx="2168076" cy="21680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BEF93-D57D-3480-CD33-C09FF29B4C22}"/>
              </a:ext>
            </a:extLst>
          </p:cNvPr>
          <p:cNvSpPr txBox="1"/>
          <p:nvPr/>
        </p:nvSpPr>
        <p:spPr>
          <a:xfrm>
            <a:off x="1482437" y="526473"/>
            <a:ext cx="10224654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Упражнение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Исходная позиция стоя, ноги на ширине плеч, руки в замке над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головой. Вдохнуть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через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нос,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слегка прогнувшись назад. Наклоняясь вперед, медленно выдохнуть. При этом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произносить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каждый раз новый гласный: «а», «о», «у», «ы», «э».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«А» — руки вверх.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«О» — руки кольцом перед собой.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«У» — руки рупором.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«Ы» — руки овалом впереди.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«Э» — руки овалом сзади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Упражнение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Стоя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развести руки в стороны, покачивая ими («самолет летит»), произнести протяжно: «В». Резко опустить руки вниз, присесть и произнести коротко: «В» («самолет сел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»)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Упражнение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Сидя или стоя считать до 5 (10), с постепенным понижением силы голоса (от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громкого до тихого), представляя, что спускаешься с верхнего этажа в подвал (и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наоборот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Упражнение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Стоя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медленно поднимать руки вверх, а затем опускать, произнося «У…..ту…» и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т.д. вначале низким голосом, который постепенно повышается, а затем снижается. Так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же и с другими согласными.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63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D1FDCD-F896-50C3-F2F8-30D5D917B6D5}"/>
              </a:ext>
            </a:extLst>
          </p:cNvPr>
          <p:cNvSpPr txBox="1"/>
          <p:nvPr/>
        </p:nvSpPr>
        <p:spPr>
          <a:xfrm>
            <a:off x="2574531" y="361244"/>
            <a:ext cx="6547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Будем рады увидеть ваших персонажей и видео с инсценировкой сказки «Теремок» в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группе.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925E4-65B6-8362-E860-47343A496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927" y="1754196"/>
            <a:ext cx="6862762" cy="45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0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411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Евгений</cp:lastModifiedBy>
  <cp:revision>8</cp:revision>
  <dcterms:created xsi:type="dcterms:W3CDTF">2025-02-14T22:57:11Z</dcterms:created>
  <dcterms:modified xsi:type="dcterms:W3CDTF">2025-02-18T06:15:55Z</dcterms:modified>
</cp:coreProperties>
</file>