
<file path=[Content_Types].xml><?xml version="1.0" encoding="utf-8"?>
<Types xmlns="http://schemas.openxmlformats.org/package/2006/content-types">
  <Default Extension="webp" ContentType="image/web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8EFCEE-0B0C-5204-FF2F-8AAFF7594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B84F5C7-4C44-4553-83FA-B7C21808F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12B158-9A09-2A93-4C60-0A775B4B0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979D382-3FA7-193A-5834-6DF0E897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6DA9A3-B45C-C65F-254B-4B207282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8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120796-6786-BD92-4DE6-4C2C22F4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175669-1580-C349-70AA-95AE3864A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34DDE6-CD0C-C6E5-4931-BD59C5BA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1DA75F-D749-C0BF-4025-84633305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41ABFD7-5428-7B2D-571F-8607505AA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50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E2F7CB4-BF87-DDD1-3B02-2CD915D0A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127F1E5-C6F3-273E-F92B-F922B9DD9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1565F40-EDD6-82B1-36B8-0AC9A903B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8CFFD5A-770C-6E13-344D-344A42F4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6699271-4CBF-3407-0093-E74DA8D84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6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D1EA83-AE71-EEFF-3712-D5527EB28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94A1344-0869-F7AB-D2EC-2EB92E26D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B0B2B0-DD74-81CC-2D49-DB105ED9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43EC15-931A-CB18-40A1-014C46F5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51B102-DD93-23CC-054C-94E29BF2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8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F1D306-965D-B6B0-21B5-3E2EC380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352224-47C5-DF93-6C86-BE67F4324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AD9908-29EA-C81E-0478-AAE5BD2C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B13CB8D-DDB5-E2A1-8F31-4193C3628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506B3C-70B6-62BD-4026-77046867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95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F9FD77-46E6-6B0E-DCC7-40E16BC28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DD212A-83D5-AABC-8DBC-CC0788047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04417B7-9000-87C8-7237-D3A6C80E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281FCA0-2E71-E8AA-E274-1CBAF262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A658425-BDD5-0F6B-A870-89B2CC7A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8227FE-AB4F-43BA-CD19-1CD77910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14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06FC29-DF61-8DD3-A6BB-4AFDD2EFA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FBC61F-CE3B-21B6-37B2-458377481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4D04F96-1AF1-2DBE-6C8D-803FE8011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B4A5C98-5544-08AC-36C2-1CAAAA920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FB34045-523C-D20E-FD03-EE8D7B1F7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42B3E10-BB05-F8B4-B75C-AAC72ADC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8B89E59-2F0A-1606-52EA-9B9965A0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1BFF8F5-5856-721F-F15D-FD94E5D3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18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B9BC18-0D53-B037-0889-F1BB4E78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C968B9D-5E8C-4200-AF77-303298CE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9CAE537-5DAA-3C4C-9A4E-EF8094ADE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4079666-AAEA-467B-5C8B-3F60575D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02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739AB98-CC93-BF83-78F8-B865C5015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142C9BD-0D79-A3AF-679E-5EF14DFD3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C2885F5-2C5E-893F-0242-9A1ACAD5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07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142A07-5E23-1BF8-7AFC-E7FE19B9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A042790-4B68-E340-A35F-91DF4A4FF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2EE4CFA-66C8-3C24-01DF-A6B2FFD33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F590B4D-5BD4-3491-0DD9-A8AF0286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719E658-DC97-82F7-D566-B6C873A8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E6E0460-773B-92D0-6FF3-D1754A0E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09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C6B1BA-88AB-6CB8-54C6-55E88C83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F0192E5-20A0-C754-9028-3F6016DA27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F858D23-CAC2-C0C1-5904-B51BC615C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61CFF24-ED8A-4668-6EB2-E90A24629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202016F-74E4-F76E-C2D6-FC943EEE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D9E4D16-818F-AF5C-6B47-76E9F64F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8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46CEE8-AAA3-5D16-CE92-1ECB91E93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1C9B32A-8FB8-8C34-215E-E95734613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765FE61-9702-2B21-BB80-141C03CB07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BA39-26A2-4D72-931C-DE702890C681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F733B1-1DBA-F0B3-FD7D-ABEF0777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72E3E79-C758-C4CD-826F-1AC853F7F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B3F6B-30E4-45AE-BF0A-5931816A0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9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yandex.ru/video/preview/407285600954486520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3B55F21-2D91-48B5-D3CC-21399DB92182}"/>
              </a:ext>
            </a:extLst>
          </p:cNvPr>
          <p:cNvSpPr txBox="1"/>
          <p:nvPr/>
        </p:nvSpPr>
        <p:spPr>
          <a:xfrm>
            <a:off x="4511748" y="3252504"/>
            <a:ext cx="74640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cs typeface="Times New Roman" panose="02020603050405020304" pitchFamily="18" charset="0"/>
              </a:rPr>
              <a:t>Д</a:t>
            </a:r>
            <a: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  <a:t>ля учащихся 3-го года обучения</a:t>
            </a:r>
            <a:b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  <a:t>дополнительной общеразвивающей </a:t>
            </a:r>
            <a:b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  <a:t>программы «Театр» </a:t>
            </a:r>
            <a:b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  <a:t>Педагог дополнительного образования </a:t>
            </a:r>
            <a:b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cs typeface="Times New Roman" panose="02020603050405020304" pitchFamily="18" charset="0"/>
              </a:rPr>
              <a:t>Зотова И.В.</a:t>
            </a: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F104218-1AE6-747B-93D5-DC596433FB53}"/>
              </a:ext>
            </a:extLst>
          </p:cNvPr>
          <p:cNvSpPr txBox="1"/>
          <p:nvPr/>
        </p:nvSpPr>
        <p:spPr>
          <a:xfrm>
            <a:off x="2144231" y="234243"/>
            <a:ext cx="74640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cs typeface="Times New Roman" panose="02020603050405020304" pitchFamily="18" charset="0"/>
              </a:rPr>
              <a:t>Дистанционное </a:t>
            </a:r>
            <a:r>
              <a:rPr lang="ru-RU" sz="4400" dirty="0" smtClean="0">
                <a:cs typeface="Times New Roman" panose="02020603050405020304" pitchFamily="18" charset="0"/>
              </a:rPr>
              <a:t>задание </a:t>
            </a:r>
            <a:r>
              <a:rPr lang="ru-RU" sz="4400" dirty="0">
                <a:cs typeface="Times New Roman" panose="02020603050405020304" pitchFamily="18" charset="0"/>
              </a:rPr>
              <a:t>«Театральный этюд»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1641BC1-BD22-3500-9C9C-4CF3681A36A4}"/>
              </a:ext>
            </a:extLst>
          </p:cNvPr>
          <p:cNvSpPr txBox="1"/>
          <p:nvPr/>
        </p:nvSpPr>
        <p:spPr>
          <a:xfrm>
            <a:off x="1887278" y="5995934"/>
            <a:ext cx="8417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cs typeface="Times New Roman" panose="02020603050405020304" pitchFamily="18" charset="0"/>
              </a:rPr>
              <a:t>МБУДО «Центр внешкольной работы»</a:t>
            </a:r>
          </a:p>
          <a:p>
            <a:pPr algn="ctr"/>
            <a:r>
              <a:rPr lang="ru-RU" sz="2400" dirty="0">
                <a:cs typeface="Times New Roman" panose="02020603050405020304" pitchFamily="18" charset="0"/>
              </a:rPr>
              <a:t>2025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8E32A1E-A625-BADF-B1DE-13BA5AD67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45" y="2083012"/>
            <a:ext cx="6115383" cy="382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1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8D03BC3-A6A5-C74C-259E-9BCD96AE9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E8A6BE5-4761-78E0-7C19-85FE145683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801" y="490130"/>
            <a:ext cx="5122716" cy="36459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2423C20-55BC-4E5B-87AA-CEBEEDF24E09}"/>
              </a:ext>
            </a:extLst>
          </p:cNvPr>
          <p:cNvSpPr txBox="1"/>
          <p:nvPr/>
        </p:nvSpPr>
        <p:spPr>
          <a:xfrm>
            <a:off x="956929" y="4657060"/>
            <a:ext cx="10143461" cy="193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Театральный этюд </a:t>
            </a:r>
            <a:r>
              <a:rPr lang="ru-RU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это маленький спектакль, в котором должно происходить определенное событие в предлагаемых обстоятельствах, условиях или </a:t>
            </a:r>
            <a:r>
              <a:rPr lang="ru-RU" sz="2800" kern="1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ситуациях.В</a:t>
            </a:r>
            <a:r>
              <a:rPr lang="ru-RU" sz="2800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этюдах актеры используют мимику, жесты, речь и пластику тела.</a:t>
            </a:r>
          </a:p>
        </p:txBody>
      </p:sp>
    </p:spTree>
    <p:extLst>
      <p:ext uri="{BB962C8B-B14F-4D97-AF65-F5344CB8AC3E}">
        <p14:creationId xmlns:p14="http://schemas.microsoft.com/office/powerpoint/2010/main" val="167951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78225FE-53E2-CEEE-5591-877A02ED8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C1993DB-A434-4A2E-1F0C-E7A2288507C9}"/>
              </a:ext>
            </a:extLst>
          </p:cNvPr>
          <p:cNvSpPr txBox="1"/>
          <p:nvPr/>
        </p:nvSpPr>
        <p:spPr>
          <a:xfrm>
            <a:off x="1658678" y="320457"/>
            <a:ext cx="90518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Посмотрите, пожалуйста,  </a:t>
            </a:r>
            <a:r>
              <a:rPr lang="ru-RU" sz="2800" dirty="0" smtClean="0"/>
              <a:t>пример - видео </a:t>
            </a:r>
            <a:r>
              <a:rPr lang="ru-RU" sz="2800" dirty="0"/>
              <a:t>с театральными этюдами «Животные» от театральной студии театра «Мадригал»: </a:t>
            </a:r>
            <a:r>
              <a:rPr lang="ru-RU" sz="2800" dirty="0">
                <a:hlinkClick r:id="rId2"/>
              </a:rPr>
              <a:t>https://yandex.ru/video/preview/4072856009544865204</a:t>
            </a:r>
            <a:endParaRPr lang="ru-RU" sz="2800" dirty="0"/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 После просмотра предложите ребенку </a:t>
            </a:r>
            <a:r>
              <a:rPr lang="ru-RU" sz="2800" dirty="0" smtClean="0"/>
              <a:t>изобразить </a:t>
            </a:r>
            <a:r>
              <a:rPr lang="ru-RU" sz="2800" dirty="0"/>
              <a:t>кошку, собаку, корову, курицу или других его любимых животных (если есть костюм, можно надеть его).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9248FEE-EE79-BA3C-2062-E5E171D09A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130" y="3859887"/>
            <a:ext cx="4935740" cy="297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97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82E4EED-DE07-608E-85F4-98B85229A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8E26CAE-716A-102E-B65F-26813D9942EF}"/>
              </a:ext>
            </a:extLst>
          </p:cNvPr>
          <p:cNvSpPr txBox="1"/>
          <p:nvPr/>
        </p:nvSpPr>
        <p:spPr>
          <a:xfrm>
            <a:off x="893134" y="4401878"/>
            <a:ext cx="1007966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cs typeface="Times New Roman" panose="02020603050405020304" pitchFamily="18" charset="0"/>
              </a:rPr>
              <a:t>В театральных этюдах особенно важны владение мимикой и жестами.</a:t>
            </a:r>
          </a:p>
          <a:p>
            <a:pPr algn="just"/>
            <a:r>
              <a:rPr lang="ru-RU" sz="2400" dirty="0">
                <a:cs typeface="Times New Roman" panose="02020603050405020304" pitchFamily="18" charset="0"/>
              </a:rPr>
              <a:t>Есть отдельный вид искусства, который называется пантомима.</a:t>
            </a:r>
          </a:p>
          <a:p>
            <a:pPr algn="just"/>
            <a:r>
              <a:rPr lang="ru-RU" sz="3200" b="1" dirty="0">
                <a:cs typeface="Times New Roman" panose="02020603050405020304" pitchFamily="18" charset="0"/>
              </a:rPr>
              <a:t>Пантомима</a:t>
            </a:r>
            <a:r>
              <a:rPr lang="ru-RU" sz="2400" dirty="0">
                <a:cs typeface="Times New Roman" panose="02020603050405020304" pitchFamily="18" charset="0"/>
              </a:rPr>
              <a:t> – искусство создания художественного образа персонажа с помощью мимики (движения мышц лица)  и пластика тела (движения рук, ног, всего тела), БЕЗ использования слов.</a:t>
            </a:r>
          </a:p>
          <a:p>
            <a:pPr algn="just"/>
            <a:endParaRPr lang="ru-RU" sz="2800" dirty="0"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cs typeface="Times New Roman" panose="02020603050405020304" pitchFamily="18" charset="0"/>
            </a:endParaRPr>
          </a:p>
          <a:p>
            <a:pPr algn="just"/>
            <a:endParaRPr lang="ru-RU" sz="2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379FBED-852F-CF65-9FEB-DC7B50FFC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461" y="246315"/>
            <a:ext cx="6731010" cy="403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7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B0C6B43-9373-E48A-2E7A-50FA7EFCD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5C008E-0AD0-F160-6FCB-9A5411A330C5}"/>
              </a:ext>
            </a:extLst>
          </p:cNvPr>
          <p:cNvSpPr txBox="1"/>
          <p:nvPr/>
        </p:nvSpPr>
        <p:spPr>
          <a:xfrm>
            <a:off x="1956391" y="404037"/>
            <a:ext cx="82933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0" dirty="0">
                <a:effectLst/>
              </a:rPr>
              <a:t>Сделайте несколько творческих упражнений на развитие пантомимики </a:t>
            </a:r>
            <a:endParaRPr lang="ru-RU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069B39-99CA-43F4-BDFA-E8E983108AD1}"/>
              </a:ext>
            </a:extLst>
          </p:cNvPr>
          <p:cNvSpPr txBox="1"/>
          <p:nvPr/>
        </p:nvSpPr>
        <p:spPr>
          <a:xfrm>
            <a:off x="914400" y="1913861"/>
            <a:ext cx="10802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/>
              <a:t>Показать (руками или пальцами):  </a:t>
            </a:r>
            <a:r>
              <a:rPr lang="ru-RU" sz="2400" dirty="0" smtClean="0"/>
              <a:t>Стой </a:t>
            </a:r>
            <a:r>
              <a:rPr lang="ru-RU" sz="2400" dirty="0"/>
              <a:t>на месте! </a:t>
            </a:r>
            <a:r>
              <a:rPr lang="ru-RU" sz="2400" dirty="0" smtClean="0"/>
              <a:t>Идем </a:t>
            </a:r>
            <a:r>
              <a:rPr lang="ru-RU" sz="2400" dirty="0"/>
              <a:t>со мной! </a:t>
            </a:r>
            <a:r>
              <a:rPr lang="ru-RU" sz="2400" dirty="0" smtClean="0"/>
              <a:t>До </a:t>
            </a:r>
            <a:r>
              <a:rPr lang="ru-RU" sz="2400" dirty="0"/>
              <a:t>свидания! </a:t>
            </a:r>
            <a:r>
              <a:rPr lang="ru-RU" sz="2400" dirty="0" smtClean="0"/>
              <a:t>Давай </a:t>
            </a:r>
            <a:r>
              <a:rPr lang="ru-RU" sz="2400" dirty="0"/>
              <a:t>помиримся! </a:t>
            </a:r>
            <a:r>
              <a:rPr lang="ru-RU" sz="2400" dirty="0" smtClean="0"/>
              <a:t>Я </a:t>
            </a:r>
            <a:r>
              <a:rPr lang="ru-RU" sz="2400" dirty="0"/>
              <a:t>люблю тебя! </a:t>
            </a:r>
            <a:r>
              <a:rPr lang="ru-RU" sz="2400" dirty="0" smtClean="0"/>
              <a:t>Я </a:t>
            </a:r>
            <a:r>
              <a:rPr lang="ru-RU" sz="2400" dirty="0"/>
              <a:t>боюсь!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DC46415-4F8B-1EBF-9DF2-32A4881948B2}"/>
              </a:ext>
            </a:extLst>
          </p:cNvPr>
          <p:cNvSpPr txBox="1"/>
          <p:nvPr/>
        </p:nvSpPr>
        <p:spPr>
          <a:xfrm>
            <a:off x="914400" y="3139435"/>
            <a:ext cx="10100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2. Показать частями тела: как плечи говорят: «Я горжусь»; как спина говорит: «Я старый, больной человек»; как  палец говорит: «Иди сюда»; как  нос говорит: «Мне это не нравится»; как  ухо говорит: «Я слышу птичку».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F36AD61-00FF-542A-0909-AA89ED54A034}"/>
              </a:ext>
            </a:extLst>
          </p:cNvPr>
          <p:cNvSpPr txBox="1"/>
          <p:nvPr/>
        </p:nvSpPr>
        <p:spPr>
          <a:xfrm>
            <a:off x="914400" y="4734341"/>
            <a:ext cx="101009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3. Показать, как мама: Укачивает ребенка; Подметает пол; Вытирает пыль с мебели; Моет </a:t>
            </a:r>
            <a:r>
              <a:rPr lang="ru-RU" sz="2400" dirty="0" smtClean="0"/>
              <a:t>посуду; Накрывает </a:t>
            </a:r>
            <a:r>
              <a:rPr lang="ru-RU" sz="2400" dirty="0"/>
              <a:t>на стол; Развешивает белье; Поливает цветы; Примеряет новую шапку; Читает газету; Чистит туфли; Прогуливает собаку.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530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4C76708-98CE-69C3-29DA-E789B1C5E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9CD7907-477E-E9D1-ED61-312195B84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688" y="2141253"/>
            <a:ext cx="6386623" cy="47899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478C9C7-ABA8-554B-EFA6-20D73BEB4E5B}"/>
              </a:ext>
            </a:extLst>
          </p:cNvPr>
          <p:cNvSpPr txBox="1"/>
          <p:nvPr/>
        </p:nvSpPr>
        <p:spPr>
          <a:xfrm>
            <a:off x="854148" y="202261"/>
            <a:ext cx="10483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Обязательно похвалите ребенка за старания!</a:t>
            </a:r>
          </a:p>
          <a:p>
            <a:pPr algn="ctr"/>
            <a:r>
              <a:rPr lang="ru-RU" sz="2400" dirty="0"/>
              <a:t>И не забудьте про себя</a:t>
            </a:r>
            <a:r>
              <a:rPr lang="ru-RU" sz="2400" dirty="0" smtClean="0">
                <a:sym typeface="Wingdings" panose="05000000000000000000" pitchFamily="2" charset="2"/>
              </a:rPr>
              <a:t></a:t>
            </a:r>
            <a:r>
              <a:rPr lang="ru-RU" sz="2400" dirty="0" smtClean="0"/>
              <a:t>: </a:t>
            </a:r>
            <a:r>
              <a:rPr lang="ru-RU" sz="2400" dirty="0"/>
              <a:t>похвалите себя за то, что принимаете активное участие и уделяете время развитию ребенка.</a:t>
            </a:r>
            <a:r>
              <a:rPr lang="en-US" sz="2400" dirty="0"/>
              <a:t> </a:t>
            </a:r>
            <a:r>
              <a:rPr lang="ru-RU" sz="2400" dirty="0"/>
              <a:t>Благодарю вас!</a:t>
            </a:r>
          </a:p>
          <a:p>
            <a:pPr algn="ctr"/>
            <a:r>
              <a:rPr lang="ru-RU" sz="2400" dirty="0"/>
              <a:t>Вы можете прислать видео в </a:t>
            </a:r>
            <a:r>
              <a:rPr lang="ru-RU" sz="2400" dirty="0" smtClean="0"/>
              <a:t>группу, как </a:t>
            </a:r>
            <a:r>
              <a:rPr lang="ru-RU" sz="2400" dirty="0"/>
              <a:t>ваш ребенок выполняет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514872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325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masta</cp:lastModifiedBy>
  <cp:revision>3</cp:revision>
  <dcterms:created xsi:type="dcterms:W3CDTF">2025-02-15T00:56:51Z</dcterms:created>
  <dcterms:modified xsi:type="dcterms:W3CDTF">2025-02-18T02:37:54Z</dcterms:modified>
</cp:coreProperties>
</file>