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74" r:id="rId3"/>
    <p:sldId id="259" r:id="rId4"/>
    <p:sldId id="261" r:id="rId5"/>
    <p:sldId id="275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3399FF"/>
    <a:srgbClr val="FFCCCC"/>
    <a:srgbClr val="FFCCFF"/>
    <a:srgbClr val="99CCFF"/>
    <a:srgbClr val="CCFFCC"/>
    <a:srgbClr val="2CFCCF"/>
    <a:srgbClr val="CCCC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2" autoAdjust="0"/>
    <p:restoredTop sz="87626" autoAdjust="0"/>
  </p:normalViewPr>
  <p:slideViewPr>
    <p:cSldViewPr>
      <p:cViewPr varScale="1">
        <p:scale>
          <a:sx n="102" d="100"/>
          <a:sy n="102" d="100"/>
        </p:scale>
        <p:origin x="190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50C84A-75D6-40EA-8974-500C2BF94194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3B840-7BD9-4C2C-B0D9-C2D8D89D79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887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CCFF"/>
            </a:gs>
            <a:gs pos="39999">
              <a:srgbClr val="CCFFCC"/>
            </a:gs>
            <a:gs pos="70000">
              <a:srgbClr val="CCFFCC"/>
            </a:gs>
            <a:gs pos="100000">
              <a:schemeClr val="accent4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47499-76C1-42CF-8610-84A2DD95B067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635896" y="3437559"/>
            <a:ext cx="5013200" cy="2287137"/>
          </a:xfrm>
        </p:spPr>
        <p:txBody>
          <a:bodyPr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sz="1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учащихся 1 года обучения</a:t>
            </a:r>
            <a:r>
              <a:rPr lang="ru-RU" sz="1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дополнительной общеразвивающей</a:t>
            </a:r>
            <a:br>
              <a:rPr lang="ru-RU" sz="1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программы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«Следуя за Терпсихорой»</a:t>
            </a:r>
            <a:b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Ансамбль танца «Движение» 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Педагог дополнительного образования Мельникова Марина Олеговна</a:t>
            </a:r>
            <a:b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1800" dirty="0"/>
          </a:p>
        </p:txBody>
      </p:sp>
      <p:sp>
        <p:nvSpPr>
          <p:cNvPr id="8" name="Заголовок 6"/>
          <p:cNvSpPr txBox="1">
            <a:spLocks/>
          </p:cNvSpPr>
          <p:nvPr/>
        </p:nvSpPr>
        <p:spPr>
          <a:xfrm>
            <a:off x="971600" y="1332710"/>
            <a:ext cx="7015154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latin typeface="Georgia" pitchFamily="18" charset="0"/>
                <a:ea typeface="+mj-ea"/>
                <a:cs typeface="+mj-cs"/>
              </a:rPr>
              <a:t>Задание </a:t>
            </a:r>
            <a:r>
              <a:rPr lang="ru-RU" sz="3200" b="1" dirty="0">
                <a:latin typeface="Georgia" pitchFamily="18" charset="0"/>
                <a:ea typeface="+mj-ea"/>
                <a:cs typeface="+mj-cs"/>
              </a:rPr>
              <a:t>«Повторение и закрепление позиций рук в классическом танце</a:t>
            </a:r>
            <a:r>
              <a:rPr lang="ru-RU" sz="3200" b="1" dirty="0" smtClean="0">
                <a:latin typeface="Georgia" pitchFamily="18" charset="0"/>
                <a:ea typeface="+mj-ea"/>
                <a:cs typeface="+mj-cs"/>
              </a:rPr>
              <a:t>»</a:t>
            </a:r>
            <a:endParaRPr lang="ru-RU" sz="3200" b="1" dirty="0"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39752" y="6021288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МБУДО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«Центр внешкольной работы»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2025 год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7346FCC-9209-EA1B-6990-249B5329F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52112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Здравствуйте, дорогие дети и родители!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Предлагаю вспомнить, повторить и закрепить позиции рук в классическом танце.</a:t>
            </a:r>
          </a:p>
        </p:txBody>
      </p:sp>
    </p:spTree>
    <p:extLst>
      <p:ext uri="{BB962C8B-B14F-4D97-AF65-F5344CB8AC3E}">
        <p14:creationId xmlns:p14="http://schemas.microsoft.com/office/powerpoint/2010/main" val="1389555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0034" y="332656"/>
            <a:ext cx="814393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Подготовительное положение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1-я позиция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2-я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позиция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3-я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позиция</a:t>
            </a:r>
          </a:p>
          <a:p>
            <a:pPr lvl="1" algn="just">
              <a:buClr>
                <a:srgbClr val="C00000"/>
              </a:buClr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1" algn="ctr">
              <a:buClr>
                <a:srgbClr val="C00000"/>
              </a:buClr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Clr>
                <a:srgbClr val="C00000"/>
              </a:buClr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C00000"/>
              </a:buClr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9C03A7A2-22F9-1300-7816-3F9F942ADE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880" y="2924944"/>
            <a:ext cx="7954239" cy="250227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97797E7-24E3-6D20-4A2E-5E452069D268}"/>
              </a:ext>
            </a:extLst>
          </p:cNvPr>
          <p:cNvSpPr txBox="1"/>
          <p:nvPr/>
        </p:nvSpPr>
        <p:spPr>
          <a:xfrm>
            <a:off x="683568" y="363915"/>
            <a:ext cx="7776864" cy="65710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Задание детям</a:t>
            </a:r>
          </a:p>
          <a:p>
            <a:pPr marL="0" marR="0" lvl="1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Встаньте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перед зеркалом 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повторите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подготовительное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положение для рук.</a:t>
            </a:r>
          </a:p>
          <a:p>
            <a:pPr marL="0" marR="0" lvl="1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Затем переведите руки 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1 позицию, потом в 3-ю, а потом аккуратно </a:t>
            </a: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раскройте во 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2-ю позицию. </a:t>
            </a:r>
          </a:p>
          <a:p>
            <a:pPr marL="0" marR="0" lvl="1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Завершите упражнение 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закрытием снова в подготовительное положение. </a:t>
            </a:r>
            <a:endParaRPr lang="ru-RU" sz="3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1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320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Повторите </a:t>
            </a:r>
            <a:r>
              <a:rPr kumimoji="0" lang="ru-RU" sz="32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упражнение несколько </a:t>
            </a:r>
            <a:r>
              <a:rPr kumimoji="0" lang="ru-RU" sz="320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раз.</a:t>
            </a:r>
          </a:p>
          <a:p>
            <a:pPr marR="0" lvl="1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Tx/>
              <a:tabLst/>
              <a:defRPr/>
            </a:pPr>
            <a:r>
              <a:rPr kumimoji="0" lang="ru-RU" sz="320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Можно </a:t>
            </a:r>
            <a:r>
              <a:rPr kumimoji="0" lang="ru-RU" sz="32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включить спокойную классическую музыку.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endParaRPr kumimoji="0" lang="ru-RU" sz="3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endParaRPr kumimoji="0" lang="ru-RU" sz="3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4833A7A-8D99-31FC-2FFE-1EBB7E97E58B}"/>
              </a:ext>
            </a:extLst>
          </p:cNvPr>
          <p:cNvSpPr txBox="1"/>
          <p:nvPr/>
        </p:nvSpPr>
        <p:spPr>
          <a:xfrm>
            <a:off x="755576" y="489734"/>
            <a:ext cx="7560840" cy="61709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Задание 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родителям</a:t>
            </a:r>
          </a:p>
          <a:p>
            <a:pPr marL="0" marR="0" lvl="0" indent="0" algn="just" defTabSz="914400" rtl="0" eaLnBrk="1" fontAlgn="auto" latinLnBrk="0" hangingPunct="1"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lang="ru-RU" sz="3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Настройтесь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 положительный лад и настройте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ребенка.</a:t>
            </a:r>
          </a:p>
          <a:p>
            <a:pPr lvl="0" algn="just">
              <a:buClr>
                <a:srgbClr val="C00000"/>
              </a:buClr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Вместе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 ребенком рассмотрите картинку, встаньте перед зеркалом и повторите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поочередно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позиции </a:t>
            </a:r>
            <a:r>
              <a:rPr lang="ru-RU" sz="32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рук.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Внимательно следите за правильностью выполнения движений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Снимите 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выполненное задание на видео и пришлите в группу.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Желаю удачи!</a:t>
            </a:r>
          </a:p>
        </p:txBody>
      </p:sp>
    </p:spTree>
    <p:extLst>
      <p:ext uri="{BB962C8B-B14F-4D97-AF65-F5344CB8AC3E}">
        <p14:creationId xmlns:p14="http://schemas.microsoft.com/office/powerpoint/2010/main" val="32369126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1467</TotalTime>
  <Words>91</Words>
  <Application>Microsoft Office PowerPoint</Application>
  <PresentationFormat>Экран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Georgia</vt:lpstr>
      <vt:lpstr>Times New Roman</vt:lpstr>
      <vt:lpstr>Wingdings</vt:lpstr>
      <vt:lpstr>Тема Office</vt:lpstr>
      <vt:lpstr>Для учащихся 1 года обучения дополнительной общеразвивающей программы «Следуя за Терпсихорой» Ансамбль танца «Движение»  Педагог дополнительного образования Мельникова Марина Олеговна </vt:lpstr>
      <vt:lpstr>Здравствуйте, дорогие дети и родители!  Предлагаю вспомнить, повторить и закрепить позиции рук в классическом танце.</vt:lpstr>
      <vt:lpstr>Презентация PowerPoint</vt:lpstr>
      <vt:lpstr>Презентация PowerPoint</vt:lpstr>
      <vt:lpstr>Презентация PowerPoint</vt:lpstr>
    </vt:vector>
  </TitlesOfParts>
  <Company>Телеком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Виктор Викторович</dc:creator>
  <cp:lastModifiedBy>masta</cp:lastModifiedBy>
  <cp:revision>122</cp:revision>
  <dcterms:created xsi:type="dcterms:W3CDTF">2011-02-03T16:19:48Z</dcterms:created>
  <dcterms:modified xsi:type="dcterms:W3CDTF">2025-02-21T23:37:30Z</dcterms:modified>
</cp:coreProperties>
</file>