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0" r:id="rId4"/>
    <p:sldId id="265" r:id="rId5"/>
    <p:sldId id="266" r:id="rId6"/>
    <p:sldId id="269" r:id="rId7"/>
    <p:sldId id="261" r:id="rId8"/>
    <p:sldId id="262" r:id="rId9"/>
    <p:sldId id="268" r:id="rId1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7CA2B-7717-43DD-8CAD-1C5B499C5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73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B5DD4-F0CB-4551-922D-405F9C5AA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03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64A7D-1BA2-4D56-AEE9-1D6011F98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6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C30E4-5391-4D0E-B463-DD77104B9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27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769F5-E5CC-434B-B526-BDC4965CB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7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AF53D-E1DA-4256-BBEB-526D5E923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16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2D675-84EE-4313-BB98-AB1CE039D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9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8C627-FB66-4EE0-A05E-9CBFD21BB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06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A570-7B3B-40AE-82E5-B7926E534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8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A6E29-989D-4714-8ABD-2B94CD6AB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6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18805-58AD-4FCE-8B59-8DD46503A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6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3CF8DE1-ADAB-405E-B1BC-C21375F61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404813"/>
            <a:ext cx="8785225" cy="908050"/>
          </a:xfrm>
        </p:spPr>
        <p:txBody>
          <a:bodyPr anchor="ctr"/>
          <a:lstStyle/>
          <a:p>
            <a:pPr eaLnBrk="1" hangingPunct="1"/>
            <a:r>
              <a:rPr lang="ru-RU" altLang="ru-RU" sz="18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</a:t>
            </a:r>
            <a:br>
              <a:rPr lang="ru-RU" altLang="ru-RU" sz="18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внешкольной работы»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8400" y="1989138"/>
            <a:ext cx="4967288" cy="4868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изобразительному творчеству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6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Снежная королева</a:t>
            </a:r>
          </a:p>
          <a:p>
            <a:pPr algn="r" eaLnBrk="1" hangingPunct="1">
              <a:lnSpc>
                <a:spcPct val="90000"/>
              </a:lnSpc>
            </a:pPr>
            <a:endParaRPr lang="ru-RU" altLang="ru-RU" sz="1800" i="1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ru-RU" altLang="ru-RU" sz="1800" i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2-3 года обучения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1800" i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дополнительной общеразвивающей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1800" i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«Радость творчества»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1800" i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6-14 лет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1800" i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1800" i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Федорова Татьяна Гавриловна</a:t>
            </a:r>
          </a:p>
          <a:p>
            <a:pPr algn="r" eaLnBrk="1" hangingPunct="1">
              <a:lnSpc>
                <a:spcPct val="90000"/>
              </a:lnSpc>
            </a:pPr>
            <a:endParaRPr lang="ru-RU" altLang="ru-RU" sz="200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90000"/>
              </a:lnSpc>
            </a:pPr>
            <a:endParaRPr lang="ru-RU" altLang="ru-RU" sz="200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18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Петропавловск-Камчатский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8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3140075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18488" cy="1417637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002060"/>
                </a:solidFill>
              </a:rPr>
              <a:t/>
            </a:r>
            <a:br>
              <a:rPr lang="ru-RU" altLang="ru-RU" sz="2800" smtClean="0">
                <a:solidFill>
                  <a:srgbClr val="002060"/>
                </a:solidFill>
              </a:rPr>
            </a:br>
            <a:r>
              <a:rPr lang="ru-RU" altLang="ru-RU" sz="3200" smtClean="0">
                <a:solidFill>
                  <a:srgbClr val="002060"/>
                </a:solidFill>
                <a:latin typeface="Times New Roman" panose="02020603050405020304" pitchFamily="18" charset="0"/>
              </a:rPr>
              <a:t>Дорогие ребята, продолжим знакомиться с </a:t>
            </a:r>
            <a:r>
              <a:rPr lang="ru-RU" altLang="ru-RU" sz="32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холодными цветами</a:t>
            </a:r>
            <a:r>
              <a:rPr lang="ru-RU" altLang="ru-RU" sz="320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br>
              <a:rPr lang="ru-RU" altLang="ru-RU" sz="320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ru-RU" altLang="ru-RU" sz="320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71438" indent="457200" algn="just" eaLnBrk="1" hangingPunct="1">
              <a:spcBef>
                <a:spcPct val="0"/>
              </a:spcBef>
              <a:buFontTx/>
              <a:buNone/>
            </a:pPr>
            <a:endParaRPr lang="ru-RU" altLang="ru-RU" sz="3100" smtClean="0">
              <a:solidFill>
                <a:srgbClr val="002060"/>
              </a:solidFill>
            </a:endParaRPr>
          </a:p>
          <a:p>
            <a:pPr marL="71438" indent="457200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smtClean="0">
                <a:solidFill>
                  <a:srgbClr val="002060"/>
                </a:solidFill>
                <a:latin typeface="Times New Roman" panose="02020603050405020304" pitchFamily="18" charset="0"/>
              </a:rPr>
              <a:t>К ним относятся </a:t>
            </a:r>
          </a:p>
          <a:p>
            <a:pPr marL="71438" indent="457200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голубой</a:t>
            </a:r>
            <a:r>
              <a:rPr lang="ru-RU" altLang="ru-RU" sz="2800" smtClean="0">
                <a:solidFill>
                  <a:srgbClr val="002060"/>
                </a:solidFill>
                <a:latin typeface="Times New Roman" panose="02020603050405020304" pitchFamily="18" charset="0"/>
              </a:rPr>
              <a:t>,</a:t>
            </a:r>
          </a:p>
          <a:p>
            <a:pPr marL="71438" indent="457200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синий</a:t>
            </a:r>
            <a:r>
              <a:rPr lang="ru-RU" altLang="ru-RU" sz="2800" smtClean="0">
                <a:solidFill>
                  <a:srgbClr val="002060"/>
                </a:solidFill>
                <a:latin typeface="Times New Roman" panose="02020603050405020304" pitchFamily="18" charset="0"/>
              </a:rPr>
              <a:t>,</a:t>
            </a:r>
          </a:p>
          <a:p>
            <a:pPr marL="71438" indent="457200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фиолетовый цвета</a:t>
            </a:r>
            <a:endParaRPr lang="ru-RU" altLang="ru-RU" sz="280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71438" indent="457200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smtClean="0">
                <a:solidFill>
                  <a:srgbClr val="002060"/>
                </a:solidFill>
                <a:latin typeface="Times New Roman" panose="02020603050405020304" pitchFamily="18" charset="0"/>
              </a:rPr>
              <a:t>и их оттенки, которые используем в портрете </a:t>
            </a:r>
          </a:p>
          <a:p>
            <a:pPr marL="71438" indent="457200"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Снежной королевы.</a:t>
            </a:r>
            <a:r>
              <a:rPr lang="ru-RU" altLang="ru-RU" sz="2800" b="1" smtClean="0">
                <a:solidFill>
                  <a:srgbClr val="002060"/>
                </a:solidFill>
              </a:rPr>
              <a:t>  </a:t>
            </a:r>
          </a:p>
          <a:p>
            <a:pPr marL="71438" indent="457200" eaLnBrk="1" hangingPunct="1"/>
            <a:endParaRPr lang="ru-RU" altLang="ru-RU" sz="2800" b="1" smtClean="0"/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2800" smtClean="0"/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4151312" cy="4694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Олицетворением холода, льда, зимы служит образ СНЕЖНОЙ КОРОЛЕВЫ. </a:t>
            </a:r>
          </a:p>
        </p:txBody>
      </p:sp>
      <p:pic>
        <p:nvPicPr>
          <p:cNvPr id="614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616" y="1587085"/>
            <a:ext cx="3097907" cy="4608512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83478"/>
            <a:ext cx="3311601" cy="46121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320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Образ Снежной королевы в батике, в мозаике</a:t>
            </a:r>
          </a:p>
        </p:txBody>
      </p:sp>
      <p:pic>
        <p:nvPicPr>
          <p:cNvPr id="12293" name="Picture 2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1628775"/>
            <a:ext cx="3538538" cy="4464050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0764" y="1628775"/>
            <a:ext cx="3497659" cy="4464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Образ Снежной королевы в иллюстрациях литературных произведений</a:t>
            </a:r>
          </a:p>
        </p:txBody>
      </p:sp>
      <p:pic>
        <p:nvPicPr>
          <p:cNvPr id="1331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649" b="2100"/>
          <a:stretch>
            <a:fillRect/>
          </a:stretch>
        </p:blipFill>
        <p:spPr>
          <a:xfrm>
            <a:off x="1403649" y="1700808"/>
            <a:ext cx="6040391" cy="5136197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66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Образ Снежной королевы в иллюстрациях литературных произведений</a:t>
            </a:r>
          </a:p>
        </p:txBody>
      </p:sp>
      <p:pic>
        <p:nvPicPr>
          <p:cNvPr id="7171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67183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Образ Снежной королевы в мультипликации</a:t>
            </a:r>
          </a:p>
        </p:txBody>
      </p:sp>
      <p:pic>
        <p:nvPicPr>
          <p:cNvPr id="7174" name="Picture 6" descr="Pictur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1628801"/>
            <a:ext cx="6597115" cy="4333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Образ Снежной королевы в работах учащихся</a:t>
            </a:r>
          </a:p>
        </p:txBody>
      </p:sp>
      <p:pic>
        <p:nvPicPr>
          <p:cNvPr id="8199" name="Picture 2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616" y="1543068"/>
            <a:ext cx="3321050" cy="4608512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2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1543068"/>
            <a:ext cx="3267075" cy="4622782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Задание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435975" cy="45688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280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Предлагаю создать образ Снежной Королевы,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280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такой ледяной, неприступной, сказочной, колючей….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280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Для изображения можно использовать любые изобразительные материалы.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280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Затонировать лист бумаги (сделать фон),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280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на нем нарисовать портрет…       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altLang="ru-RU" sz="280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   Жду ваших рисунков!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145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Оформление по умолчанию</vt:lpstr>
      <vt:lpstr>Муниципальное бюджетное учреждение дополнительного образования  «Центр внешкольной работы»</vt:lpstr>
      <vt:lpstr> Дорогие ребята, продолжим знакомиться с холодными цветами. </vt:lpstr>
      <vt:lpstr>Олицетворением холода, льда, зимы служит образ СНЕЖНОЙ КОРОЛЕВЫ. </vt:lpstr>
      <vt:lpstr>Образ Снежной королевы в батике, в мозаике</vt:lpstr>
      <vt:lpstr>Образ Снежной королевы в иллюстрациях литературных произведений</vt:lpstr>
      <vt:lpstr>Образ Снежной королевы в иллюстрациях литературных произведений</vt:lpstr>
      <vt:lpstr>Образ Снежной королевы в мультипликации</vt:lpstr>
      <vt:lpstr>Образ Снежной королевы в работах учащихся</vt:lpstr>
      <vt:lpstr>Задание</vt:lpstr>
    </vt:vector>
  </TitlesOfParts>
  <Company>Benchman (G)hosts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Евгений</cp:lastModifiedBy>
  <cp:revision>14</cp:revision>
  <dcterms:created xsi:type="dcterms:W3CDTF">2025-02-02T01:27:34Z</dcterms:created>
  <dcterms:modified xsi:type="dcterms:W3CDTF">2025-02-22T04:51:57Z</dcterms:modified>
</cp:coreProperties>
</file>