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2" r:id="rId2"/>
    <p:sldId id="274" r:id="rId3"/>
    <p:sldId id="275" r:id="rId4"/>
    <p:sldId id="259" r:id="rId5"/>
    <p:sldId id="278" r:id="rId6"/>
    <p:sldId id="279" r:id="rId7"/>
    <p:sldId id="280" r:id="rId8"/>
    <p:sldId id="281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99FF"/>
    <a:srgbClr val="FFCCCC"/>
    <a:srgbClr val="FFCCFF"/>
    <a:srgbClr val="99CCFF"/>
    <a:srgbClr val="CCFFCC"/>
    <a:srgbClr val="2CFCCF"/>
    <a:srgbClr val="CC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87626" autoAdjust="0"/>
  </p:normalViewPr>
  <p:slideViewPr>
    <p:cSldViewPr>
      <p:cViewPr varScale="1">
        <p:scale>
          <a:sx n="102" d="100"/>
          <a:sy n="102" d="100"/>
        </p:scale>
        <p:origin x="10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0C84A-75D6-40EA-8974-500C2BF94194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B840-7BD9-4C2C-B0D9-C2D8D89D7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6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39999">
              <a:srgbClr val="CCFFCC"/>
            </a:gs>
            <a:gs pos="70000">
              <a:srgbClr val="CCFFCC"/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35896" y="3437559"/>
            <a:ext cx="5013200" cy="2287137"/>
          </a:xfrm>
        </p:spPr>
        <p:txBody>
          <a:bodyPr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учащихся </a:t>
            </a: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обучения</a:t>
            </a: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дополнительной общеразвивающей</a:t>
            </a:r>
            <a:b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«Следуя за Терпсихорой»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Ансамбль танца «Движение»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Педагог дополнительного образования Мельникова Марина Олеговна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1800" dirty="0"/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971600" y="1332710"/>
            <a:ext cx="701515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atin typeface="Georgia" pitchFamily="18" charset="0"/>
                <a:ea typeface="+mj-ea"/>
                <a:cs typeface="+mj-cs"/>
              </a:rPr>
              <a:t>Задание </a:t>
            </a:r>
            <a:r>
              <a:rPr lang="ru-RU" sz="3200" b="1" dirty="0" smtClean="0">
                <a:latin typeface="Georgia" pitchFamily="18" charset="0"/>
                <a:ea typeface="+mj-ea"/>
                <a:cs typeface="+mj-cs"/>
              </a:rPr>
              <a:t>«Упражнения на развитие спины»</a:t>
            </a:r>
            <a:endParaRPr lang="ru-RU" sz="3200" b="1" dirty="0"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39752" y="602128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МБУДО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внешкольной работы»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</a:p>
        </p:txBody>
      </p:sp>
    </p:spTree>
    <p:extLst>
      <p:ext uri="{BB962C8B-B14F-4D97-AF65-F5344CB8AC3E}">
        <p14:creationId xmlns:p14="http://schemas.microsoft.com/office/powerpoint/2010/main" val="126944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346FCC-9209-EA1B-6990-249B5329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556792"/>
            <a:ext cx="8784975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Предлагаю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развивать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данные нашего тела.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Сегодня поработаем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гибкостью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спины.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«лодочка», «рыбка», «корзиночка».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хороших результатов данные упражнения необходимо выполнять на постоянной основе, в том числе и дома.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3911" y="548680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Здравствуйте, дорогие дети и родители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8955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548680"/>
            <a:ext cx="8229600" cy="1872208"/>
          </a:xfrm>
        </p:spPr>
        <p:txBody>
          <a:bodyPr>
            <a:normAutofit/>
          </a:bodyPr>
          <a:lstStyle/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/>
              <a:defRPr/>
            </a:pPr>
            <a:r>
              <a:rPr kumimoji="0" lang="ru-RU" sz="32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Упражнение </a:t>
            </a:r>
            <a:r>
              <a:rPr kumimoji="0" lang="ru-RU" sz="32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</a:t>
            </a:r>
            <a:r>
              <a:rPr kumimoji="0" lang="ru-RU" sz="32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лодочка»</a:t>
            </a:r>
            <a:r>
              <a:rPr lang="ru-RU" sz="3200" i="1" u="sng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u="sng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Исходное положение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лежа на полу, ноги и руки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вытянуты</a:t>
            </a:r>
            <a:r>
              <a:rPr lang="ru-RU" sz="3200" kern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397" y="2996952"/>
            <a:ext cx="5453205" cy="2851572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59253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23528" y="476672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 счет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раз, два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одновременно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поднимите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руки и ноги, максимально прогибаясь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спине.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 счет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три, четыре, пять, шесть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удерживайте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положение «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лодочка».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 счет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семь, восемь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опустите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ноги и руки в исходное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положение.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Упражнение повторите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Затем усложните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упражнение, выполнив раскачивания вперед и назад, прогнувшись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95B9287-1BF8-5632-403F-A1E640BF9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8E9501-523C-7F40-A86B-8BF2BF2D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548680"/>
            <a:ext cx="8229600" cy="1440160"/>
          </a:xfrm>
        </p:spPr>
        <p:txBody>
          <a:bodyPr>
            <a:normAutofit fontScale="90000"/>
          </a:bodyPr>
          <a:lstStyle/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u-RU" sz="36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Упражнение «рыбка»</a:t>
            </a:r>
            <a:br>
              <a:rPr kumimoji="0" lang="ru-RU" sz="36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Исходное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положение лежа на полу, ноги вытянуты</a:t>
            </a:r>
            <a:r>
              <a:rPr lang="ru-RU" sz="36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руки в упор.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pic>
        <p:nvPicPr>
          <p:cNvPr id="5" name="Рисунок 4" descr="Изображение выглядит как колено, локоть, сустав, человек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xmlns="" id="{82520C30-5C5F-C92B-C7BE-7D68BD08A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191" y="2348880"/>
            <a:ext cx="4779615" cy="4049637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88166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256D390-565B-479F-FE6F-5B7866A3D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10EC1AA-4124-EFF5-91A2-FE856271A93D}"/>
              </a:ext>
            </a:extLst>
          </p:cNvPr>
          <p:cNvSpPr/>
          <p:nvPr/>
        </p:nvSpPr>
        <p:spPr>
          <a:xfrm>
            <a:off x="323528" y="476673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счет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раз, два, три, четыре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медленно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поднимитесь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максимально прогибаясь в спине. Ноги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согните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коленях и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постарайтесь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дотянуться стопами до головы;</a:t>
            </a: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счет </a:t>
            </a:r>
            <a:r>
              <a:rPr lang="ru-RU" sz="3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пять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шесть, семь, восемь, раз, два, три, четыре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удерживайте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положение «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рыбка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счет </a:t>
            </a:r>
            <a:r>
              <a:rPr lang="ru-RU" sz="3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пять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шесть, семь, восемь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медленно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вернитесь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исходное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положение.</a:t>
            </a: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Упражнение повторите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 раз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6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AC31F1A-DFD4-F01F-C380-8BD672FA0D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CA57F0-E5F1-48B9-C3C0-B681F84E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u-RU" sz="36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Упражнение «корзиночка»</a:t>
            </a:r>
            <a:br>
              <a:rPr kumimoji="0" lang="ru-RU" sz="36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Исходное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положение лежа на полу, </a:t>
            </a:r>
            <a:r>
              <a:rPr lang="ru-RU" sz="36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руками схватиться за щиколотки ног.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pic>
        <p:nvPicPr>
          <p:cNvPr id="4" name="Рисунок 3" descr="Изображение выглядит как человек, сустав, Танец, локоть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xmlns="" id="{21CCECDE-7911-A480-0310-BB62D0259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420888"/>
            <a:ext cx="3571875" cy="406479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3114599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3F69F93-C2DA-43B5-E61F-51AA1A21D6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E98CAA9-F1A7-4278-214D-F296B8F328E5}"/>
              </a:ext>
            </a:extLst>
          </p:cNvPr>
          <p:cNvSpPr/>
          <p:nvPr/>
        </p:nvSpPr>
        <p:spPr>
          <a:xfrm>
            <a:off x="323528" y="476673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счет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раз, два, три, четыре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медленно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поднимитесь,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максимально прогибаясь в спине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как можно выше поднимая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ноги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счет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пять, шесть, семь, восемь, раз, два, три, четыре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удерживайте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положение «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корзиночка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счет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пять, шесть, семь, восемь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медленно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вернитесь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исходное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положение.</a:t>
            </a: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Упражнение повторите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раз.</a:t>
            </a: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Затем усложните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упражнение, выполнив раскачивания вперед и назад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57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7797E7-24E3-6D20-4A2E-5E452069D268}"/>
              </a:ext>
            </a:extLst>
          </p:cNvPr>
          <p:cNvSpPr txBox="1"/>
          <p:nvPr/>
        </p:nvSpPr>
        <p:spPr>
          <a:xfrm>
            <a:off x="683568" y="980728"/>
            <a:ext cx="777686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Задание </a:t>
            </a: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родителям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Настройтесь на </a:t>
            </a:r>
            <a:r>
              <a: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положительный лад и настройте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ребенка.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Помогите ребенку правильно выполнить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упражнение.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Желаю удачи!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1406</TotalTime>
  <Words>238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Wingdings</vt:lpstr>
      <vt:lpstr>Тема Office</vt:lpstr>
      <vt:lpstr>Для учащихся 3 года обучения дополнительной общеразвивающей программы «Следуя за Терпсихорой» Ансамбль танца «Движение»  Педагог дополнительного образования Мельникова Марина Олеговна </vt:lpstr>
      <vt:lpstr> Предлагаю продолжить развивать физические данные нашего тела.  Сегодня поработаем над гибкостью спины.  Для этого выполним упражнения «лодочка», «рыбка», «корзиночка».  Для достижения хороших результатов данные упражнения необходимо выполнять на постоянной основе, в том числе и дома.</vt:lpstr>
      <vt:lpstr>Упражнение «лодочка» Исходное положение лежа на полу, ноги и руки вытянуты.</vt:lpstr>
      <vt:lpstr>Презентация PowerPoint</vt:lpstr>
      <vt:lpstr> Упражнение «рыбка» Исходное положение лежа на полу, ноги вытянуты, руки в упор. </vt:lpstr>
      <vt:lpstr>Презентация PowerPoint</vt:lpstr>
      <vt:lpstr> Упражнение «корзиночка» Исходное положение лежа на полу, руками схватиться за щиколотки ног. </vt:lpstr>
      <vt:lpstr>Презентация PowerPoint</vt:lpstr>
      <vt:lpstr>Презентация PowerPoint</vt:lpstr>
    </vt:vector>
  </TitlesOfParts>
  <Company>Телеком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 Викторович</dc:creator>
  <cp:lastModifiedBy>masta</cp:lastModifiedBy>
  <cp:revision>119</cp:revision>
  <dcterms:created xsi:type="dcterms:W3CDTF">2011-02-03T16:19:48Z</dcterms:created>
  <dcterms:modified xsi:type="dcterms:W3CDTF">2025-02-21T23:37:19Z</dcterms:modified>
</cp:coreProperties>
</file>