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62" r:id="rId5"/>
    <p:sldId id="261" r:id="rId6"/>
    <p:sldId id="263" r:id="rId7"/>
    <p:sldId id="259" r:id="rId8"/>
    <p:sldId id="260" r:id="rId9"/>
    <p:sldId id="266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3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6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6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90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9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7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0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5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47530"/>
            <a:ext cx="10515600" cy="1325563"/>
          </a:xfrm>
        </p:spPr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 </a:t>
            </a:r>
            <a:b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работы»</a:t>
            </a:r>
            <a:b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38747" y="1887046"/>
            <a:ext cx="9070095" cy="154459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Варианты подвижной игры «Вышибалы»</a:t>
            </a:r>
            <a:b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RU" sz="2800" dirty="0">
              <a:latin typeface="Georgia" panose="02040502050405020303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5192" y="2822789"/>
            <a:ext cx="3571955" cy="3264692"/>
          </a:xfrm>
          <a:prstGeom prst="rect">
            <a:avLst/>
          </a:prstGeo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7160740" y="2570205"/>
            <a:ext cx="4652319" cy="2755557"/>
          </a:xfrm>
        </p:spPr>
        <p:txBody>
          <a:bodyPr>
            <a:normAutofit/>
          </a:bodyPr>
          <a:lstStyle/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учащихся </a:t>
            </a:r>
            <a:r>
              <a:rPr lang="ru-RU" sz="20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 года </a:t>
            </a: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</a:t>
            </a:r>
            <a:r>
              <a:rPr lang="ru-RU" sz="20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20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щеразвивающей</a:t>
            </a:r>
            <a:r>
              <a:rPr lang="ru-RU" sz="20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«Фитнес для детей»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sz="20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5-7 </a:t>
            </a: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Прокопьева Марина Александровна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3846040" y="6008921"/>
            <a:ext cx="5455508" cy="6760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Петропавловск-Камчатский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и много других вариантов игры «Вышибалы»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593532" cy="42286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Какие ещё варианты игры ты знаешь?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Какой вариант тебе больше нравится?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ожно ли играть в игру вдвоём? А втроём?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Обсудим с вами при встрече!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248" y="1517667"/>
            <a:ext cx="3927430" cy="3467313"/>
          </a:xfrm>
        </p:spPr>
      </p:pic>
    </p:spTree>
    <p:extLst>
      <p:ext uri="{BB962C8B-B14F-4D97-AF65-F5344CB8AC3E}">
        <p14:creationId xmlns:p14="http://schemas.microsoft.com/office/powerpoint/2010/main" val="7219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174" y="451622"/>
            <a:ext cx="11343501" cy="8654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Дорогие ребята!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игры «Вышибалы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её варианты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76324" y="1580958"/>
            <a:ext cx="5181600" cy="478718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Вышибалы- одна из самых популярных подвижных игр для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организовывать эту игру. Чем больше вариантов игры известно, тем интереснее играть.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зависит от количества игроков и размера игровой площадки.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059" y="2711954"/>
            <a:ext cx="5052060" cy="3566160"/>
          </a:xfr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736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8702"/>
            <a:ext cx="10515600" cy="93105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 игры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665205" y="1247128"/>
            <a:ext cx="5181600" cy="435133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водящий или водящие и берут в руки мяч.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 игроки размещаются на определенную для игры площадку.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водящих бросать мяч, стараясь попасть в игроков.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остальных – убегать и уворачиваться от мяча.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144" y="1439772"/>
            <a:ext cx="4843463" cy="4854226"/>
          </a:xfrm>
        </p:spPr>
      </p:pic>
    </p:spTree>
    <p:extLst>
      <p:ext uri="{BB962C8B-B14F-4D97-AF65-F5344CB8AC3E}">
        <p14:creationId xmlns:p14="http://schemas.microsoft.com/office/powerpoint/2010/main" val="19589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341" y="15506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вариации игры «Вышибалы»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26" y="1354859"/>
            <a:ext cx="6020391" cy="4947087"/>
          </a:xfrm>
        </p:spPr>
      </p:pic>
    </p:spTree>
    <p:extLst>
      <p:ext uri="{BB962C8B-B14F-4D97-AF65-F5344CB8AC3E}">
        <p14:creationId xmlns:p14="http://schemas.microsoft.com/office/powerpoint/2010/main" val="24345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Игра с одним водящим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водящий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берёт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руки мяч.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 размещаются на определенную для игры площадку.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стараясь попасть в игроков.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игроков–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убегать и уворачиваться от мяча.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9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11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Игра с двумя водящими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507525"/>
            <a:ext cx="6265127" cy="4805363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Выбираются двое водящих и встают по краям игровой площадки, один берёт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мяч.</a:t>
            </a:r>
          </a:p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Игроки размещаются в середину игровой площадки.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водящих бросать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стараясь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попасть в игроков.</a:t>
            </a: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остальных – убегать и уворачиваться от мяча.</a:t>
            </a: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944" y="3583430"/>
            <a:ext cx="5061966" cy="210007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4599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1799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Игра команда на команду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443553"/>
            <a:ext cx="4938132" cy="4351338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вариант игры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подойдет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игроков всего двое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площадка делится на две равные половины.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делятся на две команды.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  кидают мяч друг в друга.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Выигрывает та команда, у которой больше попаданий в соперника.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554" y="1705649"/>
            <a:ext cx="5018246" cy="382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Игра с замиранием на месте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один водящий и встаёт в центре площадки с мячом в руках.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игроки бегают по площадке.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команде водящего «Стоп» игроки должны замереть на месте.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Водящий кидает мяч.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Игроки должны прижать одну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ногу к полу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не смещать её. Уклоняться от мяча можно.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Попадания засчитываются выше пояса.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Игра на четыре команды, или каждый сам за себя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5834449" cy="435133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площадка делится на четыре части.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части стоит команда или один игрок.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Выбивать можно игроков из любой другой команды.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Выигрывает тот, у кого больше попаданий в соперников.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735" y="1825625"/>
            <a:ext cx="4447985" cy="336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451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Тема Office</vt:lpstr>
      <vt:lpstr>Муниципальное бюджетное учреждение дополнительного образования  «Центр внешкольной работы» </vt:lpstr>
      <vt:lpstr>Дорогие ребята!  Сегодня повторим правила игры «Вышибалы» и её варианты</vt:lpstr>
      <vt:lpstr>Основные правила игры</vt:lpstr>
      <vt:lpstr>Рассмотрим вариации игры «Вышибалы»</vt:lpstr>
      <vt:lpstr>1. Игра с одним водящим </vt:lpstr>
      <vt:lpstr>2. Игра с двумя водящими</vt:lpstr>
      <vt:lpstr>3. Игра команда на команду</vt:lpstr>
      <vt:lpstr>4. Игра с замиранием на месте</vt:lpstr>
      <vt:lpstr>5. Игра на четыре команды, или каждый сам за себя</vt:lpstr>
      <vt:lpstr>Есть и много других вариантов игры «Вышибалы»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masta</cp:lastModifiedBy>
  <cp:revision>25</cp:revision>
  <dcterms:created xsi:type="dcterms:W3CDTF">2025-02-14T11:18:18Z</dcterms:created>
  <dcterms:modified xsi:type="dcterms:W3CDTF">2025-02-19T06:25:02Z</dcterms:modified>
</cp:coreProperties>
</file>