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8" r:id="rId4"/>
    <p:sldId id="262" r:id="rId5"/>
    <p:sldId id="261" r:id="rId6"/>
    <p:sldId id="263" r:id="rId7"/>
    <p:sldId id="259" r:id="rId8"/>
    <p:sldId id="265" r:id="rId9"/>
    <p:sldId id="260" r:id="rId10"/>
    <p:sldId id="266" r:id="rId11"/>
    <p:sldId id="26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0A96-F6FB-4622-ADD2-638DA7B48F2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56D4-ADAF-40DE-B776-1010B7FED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619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0A96-F6FB-4622-ADD2-638DA7B48F2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56D4-ADAF-40DE-B776-1010B7FED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131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0A96-F6FB-4622-ADD2-638DA7B48F2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56D4-ADAF-40DE-B776-1010B7FED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86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0A96-F6FB-4622-ADD2-638DA7B48F2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56D4-ADAF-40DE-B776-1010B7FED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40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0A96-F6FB-4622-ADD2-638DA7B48F2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56D4-ADAF-40DE-B776-1010B7FED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77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0A96-F6FB-4622-ADD2-638DA7B48F2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56D4-ADAF-40DE-B776-1010B7FED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260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0A96-F6FB-4622-ADD2-638DA7B48F2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56D4-ADAF-40DE-B776-1010B7FED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907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0A96-F6FB-4622-ADD2-638DA7B48F2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56D4-ADAF-40DE-B776-1010B7FED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899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0A96-F6FB-4622-ADD2-638DA7B48F2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56D4-ADAF-40DE-B776-1010B7FED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771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0A96-F6FB-4622-ADD2-638DA7B48F2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56D4-ADAF-40DE-B776-1010B7FED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806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0A96-F6FB-4622-ADD2-638DA7B48F2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56D4-ADAF-40DE-B776-1010B7FED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84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10A96-F6FB-4622-ADD2-638DA7B48F27}" type="datetimeFigureOut">
              <a:rPr lang="ru-RU" smtClean="0"/>
              <a:t>19.02.2025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556D4-ADAF-40DE-B776-1010B7FEDE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658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147530"/>
            <a:ext cx="10515600" cy="1325563"/>
          </a:xfrm>
        </p:spPr>
        <p:txBody>
          <a:bodyPr>
            <a:normAutofit/>
          </a:bodyPr>
          <a:lstStyle/>
          <a:p>
            <a:pPr lvl="0" algn="ctr" fontAlgn="base">
              <a:lnSpc>
                <a:spcPct val="100000"/>
              </a:lnSpc>
              <a:spcAft>
                <a:spcPct val="0"/>
              </a:spcAft>
              <a:defRPr/>
            </a:pPr>
            <a:r>
              <a:rPr lang="ru-RU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учреждение дополнительного образования </a:t>
            </a:r>
            <a:br>
              <a:rPr lang="ru-RU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внешкольной работы</a:t>
            </a:r>
            <a:r>
              <a:rPr lang="ru-RU" sz="2000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038747" y="1887046"/>
            <a:ext cx="9070095" cy="1544594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Варианты подвижной игры «Вышибалы»</a:t>
            </a:r>
            <a:br>
              <a:rPr lang="ru-RU" sz="28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prstClr val="black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</a:br>
            <a:endParaRPr lang="ru-RU" sz="2800" dirty="0">
              <a:latin typeface="Georgia" panose="02040502050405020303" pitchFamily="18" charset="0"/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56676" y="2570205"/>
            <a:ext cx="4303355" cy="3933176"/>
          </a:xfrm>
          <a:prstGeom prst="rect">
            <a:avLst/>
          </a:prstGeom>
        </p:spPr>
      </p:pic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7160740" y="2570205"/>
            <a:ext cx="4652319" cy="2755557"/>
          </a:xfrm>
        </p:spPr>
        <p:txBody>
          <a:bodyPr>
            <a:normAutofit/>
          </a:bodyPr>
          <a:lstStyle/>
          <a:p>
            <a:pPr lvl="0" algn="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ru-RU" sz="2000" b="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учащихся </a:t>
            </a:r>
            <a:r>
              <a:rPr lang="ru-RU" sz="2000" b="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1-3 годов </a:t>
            </a:r>
            <a:r>
              <a:rPr lang="ru-RU" sz="2000" b="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</a:t>
            </a:r>
          </a:p>
          <a:p>
            <a:pPr lvl="0" algn="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ru-RU" sz="2000" b="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дополнительной общеобразовательной программе «Фитнес для детей»</a:t>
            </a:r>
          </a:p>
          <a:p>
            <a:pPr lvl="0" algn="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ru-RU" sz="2000" b="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7-11 лет</a:t>
            </a:r>
          </a:p>
          <a:p>
            <a:pPr lvl="0" algn="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ru-RU" sz="2000" b="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дополнительного образования Прокопьева Марина Александровна</a:t>
            </a:r>
          </a:p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134798" y="5827297"/>
            <a:ext cx="5455508" cy="67608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Петропавловск-Камчатский</a:t>
            </a:r>
          </a:p>
          <a:p>
            <a:pPr marL="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г.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12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Игра на четыре команды, или каждый сам за себя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5"/>
            <a:ext cx="5834449" cy="4351338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Игровая площадка делится на четыре части.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каждой части стоит команда или один игрок.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Выбивать можно игроков из любой другой команды.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Выигрывает тот, у кого больше попаданий в соперников.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734" y="1825625"/>
            <a:ext cx="4460488" cy="3738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00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и много других вариантов игры «Вышибалы»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7285523" cy="35636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Какие ещё варианты игры ты знаешь?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Какой вариант тебе больше нравится?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ожно ли играть в игру вдвоём? А втроём?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Какие физические качества развивает эта игра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Обсудим с вами при встрече!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3722" y="1921928"/>
            <a:ext cx="3927430" cy="3467313"/>
          </a:xfrm>
        </p:spPr>
      </p:pic>
    </p:spTree>
    <p:extLst>
      <p:ext uri="{BB962C8B-B14F-4D97-AF65-F5344CB8AC3E}">
        <p14:creationId xmlns:p14="http://schemas.microsoft.com/office/powerpoint/2010/main" val="72191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6174" y="451622"/>
            <a:ext cx="11343501" cy="86542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Дорогие ребята!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повторим правила игры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«Вышибалы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и ее варианты.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076324" y="1580958"/>
            <a:ext cx="5181600" cy="4787188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Вышибалы- одна из самых популярных подвижных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сами можете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организовывать эту игру. Чем больше вариантов игры известно, тем интереснее играть.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зависит от количества игроков и размера игровой площадки.</a:t>
            </a:r>
          </a:p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181" y="2157182"/>
            <a:ext cx="5149215" cy="3634740"/>
          </a:xfrm>
        </p:spPr>
      </p:pic>
    </p:spTree>
    <p:extLst>
      <p:ext uri="{BB962C8B-B14F-4D97-AF65-F5344CB8AC3E}">
        <p14:creationId xmlns:p14="http://schemas.microsoft.com/office/powerpoint/2010/main" val="27367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8702"/>
            <a:ext cx="10515600" cy="93105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правила игры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sz="half" idx="1"/>
          </p:nvPr>
        </p:nvSpPr>
        <p:spPr>
          <a:xfrm>
            <a:off x="665205" y="1247128"/>
            <a:ext cx="5181600" cy="4351338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Выбирается водящий или водящие и берут в руки мяч.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Остальные  игроки размещаются на определенную для игры площадку.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водящих бросать мяч, стараясь попасть в игроков.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остальных – убегать и уворачиваться от мяча.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Игрок, в которого попал мяч, считается выбитым.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645" y="1468647"/>
            <a:ext cx="4843463" cy="4854226"/>
          </a:xfrm>
        </p:spPr>
      </p:pic>
    </p:spTree>
    <p:extLst>
      <p:ext uri="{BB962C8B-B14F-4D97-AF65-F5344CB8AC3E}">
        <p14:creationId xmlns:p14="http://schemas.microsoft.com/office/powerpoint/2010/main" val="195899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2341" y="155060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Рассмотрим вариации игры «Вышибалы»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926" y="1354859"/>
            <a:ext cx="6020391" cy="4947087"/>
          </a:xfrm>
        </p:spPr>
      </p:pic>
    </p:spTree>
    <p:extLst>
      <p:ext uri="{BB962C8B-B14F-4D97-AF65-F5344CB8AC3E}">
        <p14:creationId xmlns:p14="http://schemas.microsoft.com/office/powerpoint/2010/main" val="243457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Игра с одним водящим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Выбирается водящий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берёт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руки мяч.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Остальные  размещаются на определенную для игры площадку.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водящего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бросать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мяч,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стараясь попасть в игроков.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игроков–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убегать и уворачиваться от мяча.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Игрок, в которого попал мяч, считается выбитым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095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6114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Игра с двумя водящими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1507525"/>
            <a:ext cx="6265127" cy="4805363"/>
          </a:xfrm>
        </p:spPr>
        <p:txBody>
          <a:bodyPr>
            <a:normAutofit lnSpcReduction="10000"/>
          </a:bodyPr>
          <a:lstStyle/>
          <a:p>
            <a:pPr marL="285750" indent="-28575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Выбираются двое водящих и встают по краям игровой площадки, один берёт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руки мяч.</a:t>
            </a:r>
          </a:p>
          <a:p>
            <a:pPr marL="285750" indent="-28575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Игроки размещаются в середину игровой площадки.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водящих бросать мяч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стараясь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попасть в игроков.</a:t>
            </a:r>
          </a:p>
          <a:p>
            <a:pPr marL="285750" indent="-28575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остальных – убегать и уворачиваться от мяча.</a:t>
            </a:r>
          </a:p>
          <a:p>
            <a:pPr marL="285750" indent="-28575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Игрок, в которого попал мяч, считается выбитым.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576" y="3650807"/>
            <a:ext cx="5061966" cy="210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98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117990"/>
            <a:ext cx="10515600" cy="1325563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Игра команда на команду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443553"/>
            <a:ext cx="4938132" cy="4351338"/>
          </a:xfrm>
        </p:spPr>
        <p:txBody>
          <a:bodyPr>
            <a:normAutofit fontScale="92500" lnSpcReduction="20000"/>
          </a:bodyPr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вариант игры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подойдет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игроков всего двое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Игровая площадка делится на две равные половины.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делятся на две команды.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Команды  кидают мяч друг в друга.</a:t>
            </a:r>
          </a:p>
          <a:p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Выигрывает та команда, у которой больше попаданий в соперника.</a:t>
            </a:r>
          </a:p>
          <a:p>
            <a:pPr marL="0" indent="0">
              <a:buNone/>
            </a:pPr>
            <a:endParaRPr lang="ru-RU" dirty="0" smtClean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554" y="1705649"/>
            <a:ext cx="5018246" cy="3827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18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Игра команда на команду со снайпером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8381" y="2412488"/>
            <a:ext cx="4915586" cy="2752728"/>
          </a:xfrm>
          <a:ln>
            <a:solidFill>
              <a:srgbClr val="002060"/>
            </a:solidFill>
          </a:ln>
        </p:spPr>
      </p:pic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1068106" y="2017165"/>
            <a:ext cx="4884234" cy="3543375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Ход игры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такой же,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 Варианте 3, но с каждой стороны за командой стоит снайпер.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 может ловить мяч и выбивать игроков.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Снайпера выбивать нельзя.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178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Игра с замиранием на месте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Выбирается один водящий и встаёт в центре площадки с мячом в руках.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Остальные игроки бегают по площадке.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команде водящего «Стоп» игроки должны замереть на месте.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Водящий кидает мяч.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Игроки должны прижать одну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ногу к полу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не смещать её. Уклоняться от мяча можно.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Попадания засчитываются выше пояса.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25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495</Words>
  <Application>Microsoft Office PowerPoint</Application>
  <PresentationFormat>Широкоэкранный</PresentationFormat>
  <Paragraphs>62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Georgia</vt:lpstr>
      <vt:lpstr>Times New Roman</vt:lpstr>
      <vt:lpstr>Тема Office</vt:lpstr>
      <vt:lpstr>Муниципальное бюджетное учреждение дополнительного образования  «Центр внешкольной работы»</vt:lpstr>
      <vt:lpstr>Дорогие ребята!  Сегодня повторим правила игры «Вышибалы» и ее варианты.</vt:lpstr>
      <vt:lpstr>Основные правила игры</vt:lpstr>
      <vt:lpstr>Рассмотрим вариации игры «Вышибалы»</vt:lpstr>
      <vt:lpstr>1. Игра с одним водящим </vt:lpstr>
      <vt:lpstr>2. Игра с двумя водящими</vt:lpstr>
      <vt:lpstr>3. Игра команда на команду</vt:lpstr>
      <vt:lpstr>4. Игра команда на команду со снайпером</vt:lpstr>
      <vt:lpstr>5. Игра с замиранием на месте</vt:lpstr>
      <vt:lpstr>6. Игра на четыре команды, или каждый сам за себя</vt:lpstr>
      <vt:lpstr>Есть и много других вариантов игры «Вышибалы»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masta</cp:lastModifiedBy>
  <cp:revision>27</cp:revision>
  <dcterms:created xsi:type="dcterms:W3CDTF">2025-02-14T11:18:18Z</dcterms:created>
  <dcterms:modified xsi:type="dcterms:W3CDTF">2025-02-19T00:54:57Z</dcterms:modified>
</cp:coreProperties>
</file>