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68" r:id="rId2"/>
    <p:sldId id="270" r:id="rId3"/>
    <p:sldId id="272" r:id="rId4"/>
    <p:sldId id="271" r:id="rId5"/>
    <p:sldId id="273" r:id="rId6"/>
  </p:sldIdLst>
  <p:sldSz cx="12192000" cy="6858000"/>
  <p:notesSz cx="6858000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0DE9061-49C3-411C-B87C-823C5D1B4B25}">
          <p14:sldIdLst>
            <p14:sldId id="268"/>
            <p14:sldId id="270"/>
            <p14:sldId id="272"/>
            <p14:sldId id="271"/>
            <p14:sldId id="273"/>
          </p14:sldIdLst>
        </p14:section>
        <p14:section name="Раздел без заголовка" id="{DE657DC5-9A1A-45F1-8C5E-B9DC5810C70B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D6BCEA"/>
    <a:srgbClr val="B07BD7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91" autoAdjust="0"/>
  </p:normalViewPr>
  <p:slideViewPr>
    <p:cSldViewPr snapToGrid="0">
      <p:cViewPr varScale="1">
        <p:scale>
          <a:sx n="90" d="100"/>
          <a:sy n="90" d="100"/>
        </p:scale>
        <p:origin x="13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39287-393F-4A25-A0A1-9B5600B38C46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47775"/>
            <a:ext cx="5984875" cy="3367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802406"/>
            <a:ext cx="5486400" cy="39292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71800" cy="500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78342"/>
            <a:ext cx="2971800" cy="500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EF0DE-04DF-4FCB-9CFF-03869558D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910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EF0DE-04DF-4FCB-9CFF-03869558D1D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017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EF0DE-04DF-4FCB-9CFF-03869558D1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703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EF0DE-04DF-4FCB-9CFF-03869558D1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28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EF0DE-04DF-4FCB-9CFF-03869558D1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562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EF0DE-04DF-4FCB-9CFF-03869558D1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261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A077-1EBA-4665-B7D1-B3F7B3EAB82C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3013-363B-4629-A1B6-E77309DB2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99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A077-1EBA-4665-B7D1-B3F7B3EAB82C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3013-363B-4629-A1B6-E77309DB2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58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A077-1EBA-4665-B7D1-B3F7B3EAB82C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3013-363B-4629-A1B6-E77309DB2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53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A077-1EBA-4665-B7D1-B3F7B3EAB82C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3013-363B-4629-A1B6-E77309DB2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21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A077-1EBA-4665-B7D1-B3F7B3EAB82C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3013-363B-4629-A1B6-E77309DB2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705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A077-1EBA-4665-B7D1-B3F7B3EAB82C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3013-363B-4629-A1B6-E77309DB2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27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A077-1EBA-4665-B7D1-B3F7B3EAB82C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3013-363B-4629-A1B6-E77309DB2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70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A077-1EBA-4665-B7D1-B3F7B3EAB82C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3013-363B-4629-A1B6-E77309DB2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10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A077-1EBA-4665-B7D1-B3F7B3EAB82C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3013-363B-4629-A1B6-E77309DB2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1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A077-1EBA-4665-B7D1-B3F7B3EAB82C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3013-363B-4629-A1B6-E77309DB2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52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A077-1EBA-4665-B7D1-B3F7B3EAB82C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3013-363B-4629-A1B6-E77309DB2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52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0A077-1EBA-4665-B7D1-B3F7B3EAB82C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13013-363B-4629-A1B6-E77309DB2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279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andex.ru/video/preview/1439871333382041928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6017"/>
            <a:ext cx="12191999" cy="675198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8877" y="1663430"/>
            <a:ext cx="9542834" cy="273347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Задание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для учащихся 3-го года обучения по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дополнительной общеразвивающей 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программе «Мир ритмики»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/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Педагог дополнительного образования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Гавриш Н.Д.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86910" y="5875666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МБУДО «Центр внешкольной работы»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2025 г.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77947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4828"/>
            <a:ext cx="12192000" cy="71692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99093"/>
            <a:ext cx="10515600" cy="104644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Calibri" panose="020F0502020204030204"/>
              </a:rPr>
              <a:t>Здравствуйте, дорогие дети и родители!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9847" y="1710396"/>
            <a:ext cx="10087583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srgbClr val="002060"/>
                </a:solidFill>
              </a:rPr>
              <a:t>                          Давайте вспомним </a:t>
            </a:r>
            <a:r>
              <a:rPr lang="ru-RU" sz="2200" b="1" dirty="0" smtClean="0">
                <a:solidFill>
                  <a:srgbClr val="002060"/>
                </a:solidFill>
              </a:rPr>
              <a:t>шаг с подскоком на месте</a:t>
            </a:r>
            <a:r>
              <a:rPr lang="ru-RU" sz="2200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1.Чтобы </a:t>
            </a:r>
            <a:r>
              <a:rPr lang="ru-RU" sz="2000" dirty="0">
                <a:solidFill>
                  <a:srgbClr val="002060"/>
                </a:solidFill>
              </a:rPr>
              <a:t>выполнить </a:t>
            </a:r>
            <a:r>
              <a:rPr lang="ru-RU" sz="2000" dirty="0" smtClean="0">
                <a:solidFill>
                  <a:srgbClr val="002060"/>
                </a:solidFill>
              </a:rPr>
              <a:t>подскок, </a:t>
            </a:r>
            <a:r>
              <a:rPr lang="ru-RU" sz="2000" dirty="0">
                <a:solidFill>
                  <a:srgbClr val="002060"/>
                </a:solidFill>
              </a:rPr>
              <a:t>детям нужно стать прямо, пятки вместе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>
                <a:solidFill>
                  <a:srgbClr val="002060"/>
                </a:solidFill>
              </a:rPr>
              <a:t>носки </a:t>
            </a:r>
            <a:r>
              <a:rPr lang="ru-RU" sz="2000" dirty="0" smtClean="0">
                <a:solidFill>
                  <a:srgbClr val="002060"/>
                </a:solidFill>
              </a:rPr>
              <a:t>врозь, руки поставить на пояс.</a:t>
            </a:r>
            <a:r>
              <a:rPr lang="ru-RU" sz="2000" dirty="0">
                <a:solidFill>
                  <a:srgbClr val="002060"/>
                </a:solidFill>
              </a:rPr>
              <a:t/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2. </a:t>
            </a:r>
            <a:r>
              <a:rPr lang="ru-RU" sz="2000" dirty="0" smtClean="0">
                <a:solidFill>
                  <a:srgbClr val="002060"/>
                </a:solidFill>
              </a:rPr>
              <a:t>Перед началом движения поставить правую ногу рядом с левой ногой на пальчики (на большой палец ступни). Вес – на левой ноге. 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3</a:t>
            </a:r>
            <a:r>
              <a:rPr lang="ru-RU" sz="2000" dirty="0">
                <a:solidFill>
                  <a:srgbClr val="002060"/>
                </a:solidFill>
              </a:rPr>
              <a:t>. </a:t>
            </a:r>
            <a:r>
              <a:rPr lang="ru-RU" sz="2000" dirty="0" smtClean="0">
                <a:solidFill>
                  <a:srgbClr val="002060"/>
                </a:solidFill>
              </a:rPr>
              <a:t>Чуть приподнять правую ногу над полом с оттянутым носком. </a:t>
            </a:r>
            <a:r>
              <a:rPr lang="ru-RU" sz="2000" dirty="0">
                <a:solidFill>
                  <a:srgbClr val="002060"/>
                </a:solidFill>
              </a:rPr>
              <a:t/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4. </a:t>
            </a:r>
            <a:r>
              <a:rPr lang="ru-RU" sz="2000" dirty="0" smtClean="0">
                <a:solidFill>
                  <a:srgbClr val="002060"/>
                </a:solidFill>
              </a:rPr>
              <a:t>Шаг правой ногой на месте: опустить правую ногу на пол с носка на всю ступню рядом с левой ногой, встать на правую ногу (перенести на праву ногу). Колено правой ноги чуть смягчить.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5. Подскок на правой ноге: подпрыгнуть на правой ноге, одновременно левая нога, согнутая в колене, резко поднимается вперед/вверх, стопа левой ноги прижимается к колену правой ноги, носок левой ноги сильно оттянут (колено правой ноги в момент прыжка выпрямить).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6. Движение повторяется с левой ноги.</a:t>
            </a:r>
            <a:endParaRPr lang="ru-R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84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4828"/>
            <a:ext cx="12192000" cy="71692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21403"/>
            <a:ext cx="10515600" cy="924129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rgbClr val="002060"/>
                </a:solidFill>
                <a:latin typeface="Calibri" panose="020F0502020204030204"/>
              </a:rPr>
              <a:t> Подскок с продвижением </a:t>
            </a:r>
            <a:r>
              <a:rPr lang="ru-RU" sz="2200" b="1" dirty="0" smtClean="0">
                <a:solidFill>
                  <a:srgbClr val="002060"/>
                </a:solidFill>
                <a:latin typeface="Calibri" panose="020F0502020204030204"/>
              </a:rPr>
              <a:t>вперед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52208" y="1759035"/>
            <a:ext cx="1008758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</a:rPr>
              <a:t/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1. Перед началом движения поставить правую ногу рядом с левой ногой на пальчики (на большой палец ступни). Вес – на левой ноге. </a:t>
            </a:r>
          </a:p>
          <a:p>
            <a:r>
              <a:rPr lang="ru-RU" sz="2000" dirty="0">
                <a:solidFill>
                  <a:srgbClr val="002060"/>
                </a:solidFill>
              </a:rPr>
              <a:t>2</a:t>
            </a:r>
            <a:r>
              <a:rPr lang="ru-RU" sz="2000" dirty="0" smtClean="0">
                <a:solidFill>
                  <a:srgbClr val="002060"/>
                </a:solidFill>
              </a:rPr>
              <a:t>. Чуть приподнять правую ногу над полом с оттянутым носком. </a:t>
            </a:r>
            <a:r>
              <a:rPr lang="ru-RU" sz="2000" dirty="0">
                <a:solidFill>
                  <a:srgbClr val="002060"/>
                </a:solidFill>
              </a:rPr>
              <a:t/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3. Небольшой шаг правой ногой вперед с носка на всю стопу, </a:t>
            </a:r>
            <a:r>
              <a:rPr lang="ru-RU" sz="2000" dirty="0">
                <a:solidFill>
                  <a:srgbClr val="002060"/>
                </a:solidFill>
              </a:rPr>
              <a:t>в</a:t>
            </a:r>
            <a:r>
              <a:rPr lang="ru-RU" sz="2000" dirty="0" smtClean="0">
                <a:solidFill>
                  <a:srgbClr val="002060"/>
                </a:solidFill>
              </a:rPr>
              <a:t>стать на правую ногу(перенести вес на правую ногу). Колено правой ноги чуть смягчить.</a:t>
            </a:r>
          </a:p>
          <a:p>
            <a:r>
              <a:rPr lang="ru-RU" sz="2000" dirty="0">
                <a:solidFill>
                  <a:srgbClr val="002060"/>
                </a:solidFill>
              </a:rPr>
              <a:t>4</a:t>
            </a:r>
            <a:r>
              <a:rPr lang="ru-RU" sz="2000" dirty="0" smtClean="0">
                <a:solidFill>
                  <a:srgbClr val="002060"/>
                </a:solidFill>
              </a:rPr>
              <a:t>. Подскок на правой ноге: подпрыгнуть на правой ноге, одновременно левая нога, согнутая в колене, резко поднимается вперед/вверх, стопа левой ноги прижимается к колену правой ноги, носок левой ноги сильно оттянут (колено правой ноги в момент прыжка выпрямить).</a:t>
            </a:r>
          </a:p>
          <a:p>
            <a:r>
              <a:rPr lang="ru-RU" sz="2000" dirty="0">
                <a:solidFill>
                  <a:srgbClr val="002060"/>
                </a:solidFill>
              </a:rPr>
              <a:t>5</a:t>
            </a:r>
            <a:r>
              <a:rPr lang="ru-RU" sz="2000" dirty="0" smtClean="0">
                <a:solidFill>
                  <a:srgbClr val="002060"/>
                </a:solidFill>
              </a:rPr>
              <a:t>. Движение повторяется с левой ноги.</a:t>
            </a:r>
            <a:endParaRPr lang="ru-R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49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5916"/>
            <a:ext cx="12192000" cy="716928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1926076" y="1973599"/>
            <a:ext cx="7859949" cy="2883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Просмотрите вместе с ребенком </a:t>
            </a:r>
            <a:b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</a:b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упражнение на видео по ссылке и повторите его.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/>
            </a:r>
            <a:b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</a:b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/>
            </a:r>
            <a:b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</a:br>
            <a:r>
              <a:rPr lang="ru-RU" sz="2400" u="sng" kern="100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ru-RU" sz="2400" u="sng" kern="100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yandex.ru/video/preview/14398713333820419284</a:t>
            </a:r>
            <a:endParaRPr lang="ru-RU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/>
            </a:r>
            <a:b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</a:b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Повторяем несколько раз, стараемся поднимать </a:t>
            </a:r>
          </a:p>
          <a:p>
            <a:pPr lvl="0" algn="ctr"/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ногу до колена каждый раз. 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9006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368"/>
            <a:ext cx="12192000" cy="702336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1926076" y="1973599"/>
            <a:ext cx="785994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i="1" kern="0" dirty="0" smtClean="0">
                <a:solidFill>
                  <a:srgbClr val="002060"/>
                </a:solidFill>
              </a:rPr>
              <a:t>Задание</a:t>
            </a:r>
            <a:r>
              <a:rPr lang="ru-RU" sz="2400" b="1" kern="0" dirty="0">
                <a:solidFill>
                  <a:srgbClr val="002060"/>
                </a:solidFill>
              </a:rPr>
              <a:t/>
            </a:r>
            <a:br>
              <a:rPr lang="ru-RU" sz="2400" b="1" kern="0" dirty="0">
                <a:solidFill>
                  <a:srgbClr val="002060"/>
                </a:solidFill>
              </a:rPr>
            </a:br>
            <a:r>
              <a:rPr lang="ru-RU" sz="2400" b="1" kern="0" dirty="0">
                <a:solidFill>
                  <a:srgbClr val="002060"/>
                </a:solidFill>
              </a:rPr>
              <a:t/>
            </a:r>
            <a:br>
              <a:rPr lang="ru-RU" sz="2400" b="1" kern="0" dirty="0">
                <a:solidFill>
                  <a:srgbClr val="002060"/>
                </a:solidFill>
              </a:rPr>
            </a:br>
            <a:r>
              <a:rPr lang="ru-RU" sz="2400" b="1" kern="0" dirty="0">
                <a:solidFill>
                  <a:srgbClr val="002060"/>
                </a:solidFill>
              </a:rPr>
              <a:t> Уважаемые родители!</a:t>
            </a:r>
            <a:br>
              <a:rPr lang="ru-RU" sz="2400" b="1" kern="0" dirty="0">
                <a:solidFill>
                  <a:srgbClr val="002060"/>
                </a:solidFill>
              </a:rPr>
            </a:br>
            <a:r>
              <a:rPr lang="ru-RU" sz="2400" b="1" kern="0" dirty="0">
                <a:solidFill>
                  <a:srgbClr val="002060"/>
                </a:solidFill>
              </a:rPr>
              <a:t> </a:t>
            </a:r>
            <a:r>
              <a:rPr lang="ru-RU" sz="2400" b="1" kern="0" dirty="0" smtClean="0">
                <a:solidFill>
                  <a:srgbClr val="002060"/>
                </a:solidFill>
              </a:rPr>
              <a:t>Попросите </a:t>
            </a:r>
            <a:r>
              <a:rPr lang="ru-RU" sz="2400" b="1" kern="0" dirty="0">
                <a:solidFill>
                  <a:srgbClr val="002060"/>
                </a:solidFill>
              </a:rPr>
              <a:t>ребенка </a:t>
            </a:r>
            <a:r>
              <a:rPr lang="ru-RU" sz="2400" b="1" kern="0" dirty="0" smtClean="0">
                <a:solidFill>
                  <a:srgbClr val="002060"/>
                </a:solidFill>
              </a:rPr>
              <a:t>станцевать подскоки, </a:t>
            </a:r>
            <a:r>
              <a:rPr lang="ru-RU" sz="2400" b="1" kern="0" dirty="0">
                <a:solidFill>
                  <a:srgbClr val="002060"/>
                </a:solidFill>
              </a:rPr>
              <a:t>а вы снимите на видео и </a:t>
            </a:r>
            <a:r>
              <a:rPr lang="ru-RU" sz="2400" b="1" kern="0" dirty="0" smtClean="0">
                <a:solidFill>
                  <a:srgbClr val="002060"/>
                </a:solidFill>
              </a:rPr>
              <a:t>пришлите </a:t>
            </a:r>
            <a:r>
              <a:rPr lang="ru-RU" sz="2400" b="1" kern="0" dirty="0">
                <a:solidFill>
                  <a:srgbClr val="002060"/>
                </a:solidFill>
              </a:rPr>
              <a:t>мне в группу. </a:t>
            </a:r>
            <a:br>
              <a:rPr lang="ru-RU" sz="2400" b="1" kern="0" dirty="0">
                <a:solidFill>
                  <a:srgbClr val="002060"/>
                </a:solidFill>
              </a:rPr>
            </a:br>
            <a:r>
              <a:rPr lang="ru-RU" sz="2400" b="1" kern="0" dirty="0">
                <a:solidFill>
                  <a:srgbClr val="002060"/>
                </a:solidFill>
              </a:rPr>
              <a:t/>
            </a:r>
            <a:br>
              <a:rPr lang="ru-RU" sz="2400" b="1" kern="0" dirty="0">
                <a:solidFill>
                  <a:srgbClr val="002060"/>
                </a:solidFill>
              </a:rPr>
            </a:br>
            <a:r>
              <a:rPr lang="ru-RU" sz="2400" b="1" kern="0" dirty="0">
                <a:solidFill>
                  <a:srgbClr val="002060"/>
                </a:solidFill>
              </a:rPr>
              <a:t> </a:t>
            </a:r>
            <a:r>
              <a:rPr lang="ru-RU" sz="2800" b="1" kern="0" dirty="0" smtClean="0">
                <a:solidFill>
                  <a:srgbClr val="002060"/>
                </a:solidFill>
              </a:rPr>
              <a:t>Спасибо за внимание</a:t>
            </a:r>
            <a:r>
              <a:rPr lang="ru-RU" sz="2800" b="1" kern="0" dirty="0">
                <a:solidFill>
                  <a:srgbClr val="002060"/>
                </a:solidFill>
              </a:rPr>
              <a:t>!</a:t>
            </a:r>
            <a:r>
              <a:rPr lang="ru-RU" sz="2400" b="1" kern="0" dirty="0">
                <a:solidFill>
                  <a:srgbClr val="002060"/>
                </a:solidFill>
              </a:rPr>
              <a:t/>
            </a:r>
            <a:br>
              <a:rPr lang="ru-RU" sz="2400" b="1" kern="0" dirty="0">
                <a:solidFill>
                  <a:srgbClr val="002060"/>
                </a:solidFill>
              </a:rPr>
            </a:b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74300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925</TotalTime>
  <Words>61</Words>
  <Application>Microsoft Office PowerPoint</Application>
  <PresentationFormat>Широкоэкранный</PresentationFormat>
  <Paragraphs>23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Задание для учащихся 3-го года обучения по дополнительной общеразвивающей  программе «Мир ритмики»  Педагог дополнительного образования Гавриш Н.Д.</vt:lpstr>
      <vt:lpstr>Здравствуйте, дорогие дети и родители!</vt:lpstr>
      <vt:lpstr> Подскок с продвижением вперед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masta</cp:lastModifiedBy>
  <cp:revision>48</cp:revision>
  <cp:lastPrinted>2025-02-06T02:34:44Z</cp:lastPrinted>
  <dcterms:created xsi:type="dcterms:W3CDTF">2024-02-22T04:40:39Z</dcterms:created>
  <dcterms:modified xsi:type="dcterms:W3CDTF">2025-02-15T04:31:14Z</dcterms:modified>
</cp:coreProperties>
</file>