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6" r:id="rId2"/>
    <p:sldId id="274" r:id="rId3"/>
    <p:sldId id="259" r:id="rId4"/>
    <p:sldId id="275" r:id="rId5"/>
    <p:sldId id="261" r:id="rId6"/>
    <p:sldId id="277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3399FF"/>
    <a:srgbClr val="FFCCCC"/>
    <a:srgbClr val="FFCCFF"/>
    <a:srgbClr val="99CCFF"/>
    <a:srgbClr val="CCFFCC"/>
    <a:srgbClr val="2CFCCF"/>
    <a:srgbClr val="CCCCFF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72" autoAdjust="0"/>
    <p:restoredTop sz="87626" autoAdjust="0"/>
  </p:normalViewPr>
  <p:slideViewPr>
    <p:cSldViewPr>
      <p:cViewPr varScale="1">
        <p:scale>
          <a:sx n="93" d="100"/>
          <a:sy n="93" d="100"/>
        </p:scale>
        <p:origin x="51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50C84A-75D6-40EA-8974-500C2BF94194}" type="datetimeFigureOut">
              <a:rPr lang="ru-RU" smtClean="0"/>
              <a:pPr/>
              <a:t>24.03.2025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B3B840-7BD9-4C2C-B0D9-C2D8D89D79B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47499-76C1-42CF-8610-84A2DD95B067}" type="datetimeFigureOut">
              <a:rPr lang="ru-RU" smtClean="0"/>
              <a:pPr/>
              <a:t>24.03.2025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E4B8-3F39-4DFF-BC0B-4F8CFDD333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47499-76C1-42CF-8610-84A2DD95B067}" type="datetimeFigureOut">
              <a:rPr lang="ru-RU" smtClean="0"/>
              <a:pPr/>
              <a:t>24.03.2025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E4B8-3F39-4DFF-BC0B-4F8CFDD333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47499-76C1-42CF-8610-84A2DD95B067}" type="datetimeFigureOut">
              <a:rPr lang="ru-RU" smtClean="0"/>
              <a:pPr/>
              <a:t>24.03.2025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E4B8-3F39-4DFF-BC0B-4F8CFDD333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47499-76C1-42CF-8610-84A2DD95B067}" type="datetimeFigureOut">
              <a:rPr lang="ru-RU" smtClean="0"/>
              <a:pPr/>
              <a:t>24.03.2025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E4B8-3F39-4DFF-BC0B-4F8CFDD333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47499-76C1-42CF-8610-84A2DD95B067}" type="datetimeFigureOut">
              <a:rPr lang="ru-RU" smtClean="0"/>
              <a:pPr/>
              <a:t>24.03.2025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E4B8-3F39-4DFF-BC0B-4F8CFDD333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47499-76C1-42CF-8610-84A2DD95B067}" type="datetimeFigureOut">
              <a:rPr lang="ru-RU" smtClean="0"/>
              <a:pPr/>
              <a:t>24.03.2025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E4B8-3F39-4DFF-BC0B-4F8CFDD333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47499-76C1-42CF-8610-84A2DD95B067}" type="datetimeFigureOut">
              <a:rPr lang="ru-RU" smtClean="0"/>
              <a:pPr/>
              <a:t>24.03.2025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E4B8-3F39-4DFF-BC0B-4F8CFDD333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47499-76C1-42CF-8610-84A2DD95B067}" type="datetimeFigureOut">
              <a:rPr lang="ru-RU" smtClean="0"/>
              <a:pPr/>
              <a:t>24.03.2025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E4B8-3F39-4DFF-BC0B-4F8CFDD333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47499-76C1-42CF-8610-84A2DD95B067}" type="datetimeFigureOut">
              <a:rPr lang="ru-RU" smtClean="0"/>
              <a:pPr/>
              <a:t>24.03.2025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E4B8-3F39-4DFF-BC0B-4F8CFDD333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47499-76C1-42CF-8610-84A2DD95B067}" type="datetimeFigureOut">
              <a:rPr lang="ru-RU" smtClean="0"/>
              <a:pPr/>
              <a:t>24.03.2025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E4B8-3F39-4DFF-BC0B-4F8CFDD333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47499-76C1-42CF-8610-84A2DD95B067}" type="datetimeFigureOut">
              <a:rPr lang="ru-RU" smtClean="0"/>
              <a:pPr/>
              <a:t>24.03.2025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E4B8-3F39-4DFF-BC0B-4F8CFDD333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99CCFF"/>
            </a:gs>
            <a:gs pos="39999">
              <a:srgbClr val="CCFFCC"/>
            </a:gs>
            <a:gs pos="70000">
              <a:srgbClr val="CCFFCC"/>
            </a:gs>
            <a:gs pos="100000">
              <a:schemeClr val="accent4">
                <a:lumMod val="40000"/>
                <a:lumOff val="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147499-76C1-42CF-8610-84A2DD95B067}" type="datetimeFigureOut">
              <a:rPr lang="ru-RU" smtClean="0"/>
              <a:pPr/>
              <a:t>24.03.2025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1E4B8-3F39-4DFF-BC0B-4F8CFDD333D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3635896" y="3437559"/>
            <a:ext cx="5013200" cy="2287137"/>
          </a:xfrm>
        </p:spPr>
        <p:txBody>
          <a:bodyPr>
            <a:no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ru-RU" sz="1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Для учащихся 3 года обучения</a:t>
            </a:r>
            <a:b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дополнительной общеразвивающей</a:t>
            </a:r>
            <a:b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программы «Следуя за Терпсихорой»</a:t>
            </a:r>
            <a:b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Ансамбль танца «Движение» </a:t>
            </a:r>
            <a:b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Педагог дополнительного образования Мельникова Марина Олеговна</a:t>
            </a:r>
            <a:b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ru-RU" sz="1800" dirty="0"/>
          </a:p>
        </p:txBody>
      </p:sp>
      <p:sp>
        <p:nvSpPr>
          <p:cNvPr id="8" name="Заголовок 6"/>
          <p:cNvSpPr txBox="1">
            <a:spLocks/>
          </p:cNvSpPr>
          <p:nvPr/>
        </p:nvSpPr>
        <p:spPr>
          <a:xfrm>
            <a:off x="971600" y="1332710"/>
            <a:ext cx="7015154" cy="1800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Задание «Изоляция: движение изолированных центров»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339752" y="6021288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МБУДО «Центр внешкольной работы»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2025 год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346FCC-9209-EA1B-6990-249B5329FC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3960440"/>
          </a:xfrm>
        </p:spPr>
        <p:txBody>
          <a:bodyPr>
            <a:noAutofit/>
          </a:bodyPr>
          <a:lstStyle/>
          <a:p>
            <a:pPr algn="l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Здравствуйте, дорогие дети и родители!</a:t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Продолжим работать над подвижностью отдельных частей тела и их изолированием. Предлагаю для этого разучить комплекс упражнений. </a:t>
            </a:r>
          </a:p>
        </p:txBody>
      </p:sp>
    </p:spTree>
    <p:extLst>
      <p:ext uri="{BB962C8B-B14F-4D97-AF65-F5344CB8AC3E}">
        <p14:creationId xmlns:p14="http://schemas.microsoft.com/office/powerpoint/2010/main" val="1389555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95536" y="188640"/>
            <a:ext cx="8208912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>
              <a:buClr>
                <a:srgbClr val="C00000"/>
              </a:buClr>
            </a:pPr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Задание детям</a:t>
            </a:r>
          </a:p>
          <a:p>
            <a:pPr lvl="1" algn="ctr">
              <a:buClr>
                <a:srgbClr val="C00000"/>
              </a:buClr>
            </a:pPr>
            <a:endParaRPr lang="ru-RU" sz="3200" b="1" i="1" dirty="0">
              <a:latin typeface="Times New Roman" pitchFamily="18" charset="0"/>
              <a:cs typeface="Times New Roman" pitchFamily="18" charset="0"/>
            </a:endParaRPr>
          </a:p>
          <a:p>
            <a:pPr lvl="1" algn="just">
              <a:buClr>
                <a:srgbClr val="C00000"/>
              </a:buClr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Исходное положение ноги по широкой невыворотной 2 позиции:</a:t>
            </a:r>
          </a:p>
          <a:p>
            <a:pPr lvl="1" algn="just">
              <a:buClr>
                <a:srgbClr val="C00000"/>
              </a:buClr>
            </a:pP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pPr marL="800100" lvl="1" indent="-342900" algn="just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Голова – наклоны вперед-назад, в сторону, ухом к плечу.</a:t>
            </a:r>
          </a:p>
          <a:p>
            <a:pPr marL="800100" lvl="1" indent="-342900" algn="just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Плечи – поднимание-опускание сначала вместе, затем поочередно, в сочетании с наклоном вперед.</a:t>
            </a:r>
          </a:p>
          <a:p>
            <a:pPr marL="800100" lvl="1" indent="-342900" algn="just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Руки – круговые движения к себе, от себя и поочередно.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C00000"/>
              </a:buClr>
            </a:pP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B9FB935B-7E8F-D2C5-CAA3-96A0139CC5EA}"/>
              </a:ext>
            </a:extLst>
          </p:cNvPr>
          <p:cNvSpPr/>
          <p:nvPr/>
        </p:nvSpPr>
        <p:spPr>
          <a:xfrm>
            <a:off x="323528" y="764704"/>
            <a:ext cx="8208912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 algn="just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Грудная клетка – вперед-назад, в стороны, движение по квадрату, круговые.</a:t>
            </a:r>
          </a:p>
          <a:p>
            <a:pPr marL="800100" lvl="1" indent="-342900" algn="just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Бедра – движения в стороны, вперед-назад, крестом, круговые.</a:t>
            </a:r>
          </a:p>
          <a:p>
            <a:pPr marL="800100" lvl="1" indent="-342900" algn="just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Колени – круговые движения к себе, от себя.</a:t>
            </a:r>
          </a:p>
          <a:p>
            <a:pPr marL="800100" lvl="1" indent="-342900" algn="just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Поднятие на полупальцы – сначала на обеих стопах, затем поочередно.</a:t>
            </a:r>
          </a:p>
          <a:p>
            <a:pPr algn="just">
              <a:buClr>
                <a:srgbClr val="C00000"/>
              </a:buClr>
              <a:buFont typeface="Wingdings" pitchFamily="2" charset="2"/>
              <a:buChar char="v"/>
            </a:pP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C00000"/>
              </a:buClr>
            </a:pP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C00000"/>
              </a:buClr>
            </a:pP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C00000"/>
              </a:buClr>
            </a:pP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80385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97797E7-24E3-6D20-4A2E-5E452069D268}"/>
              </a:ext>
            </a:extLst>
          </p:cNvPr>
          <p:cNvSpPr txBox="1"/>
          <p:nvPr/>
        </p:nvSpPr>
        <p:spPr>
          <a:xfrm>
            <a:off x="683568" y="620688"/>
            <a:ext cx="7776864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 algn="ctr">
              <a:buClr>
                <a:srgbClr val="C00000"/>
              </a:buClr>
            </a:pPr>
            <a:endParaRPr lang="ru-RU" sz="3200" b="1" i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800100" lvl="1" indent="-342900" algn="just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Встаньте в исходное положение.</a:t>
            </a:r>
          </a:p>
          <a:p>
            <a:pPr lvl="1" algn="just">
              <a:buClr>
                <a:srgbClr val="C00000"/>
              </a:buClr>
            </a:pPr>
            <a:endParaRPr lang="ru-RU" sz="3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800100" lvl="1" indent="-342900" algn="just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Выполните каждое упражнение ритмично под счет или можно включить любимую музыку.</a:t>
            </a:r>
          </a:p>
          <a:p>
            <a:pPr marL="457200" marR="0" lvl="1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buFontTx/>
              <a:buNone/>
              <a:tabLst/>
              <a:defRPr/>
            </a:pPr>
            <a:endParaRPr kumimoji="0" lang="ru-RU" sz="32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914400" marR="0" lvl="1" indent="-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endParaRPr lang="ru-RU" sz="3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marR="0" lvl="1" indent="-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ru-RU" sz="320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buFontTx/>
              <a:buNone/>
              <a:tabLst/>
              <a:defRPr/>
            </a:pPr>
            <a:endParaRPr kumimoji="0" lang="ru-RU" sz="32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145FE9-8173-F040-FDD0-4581971CE3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307525A-8160-6D73-7FE8-E0F728F52B33}"/>
              </a:ext>
            </a:extLst>
          </p:cNvPr>
          <p:cNvSpPr txBox="1"/>
          <p:nvPr/>
        </p:nvSpPr>
        <p:spPr>
          <a:xfrm>
            <a:off x="683568" y="428178"/>
            <a:ext cx="7776864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buFontTx/>
              <a:buNone/>
              <a:tabLst/>
              <a:defRPr/>
            </a:pPr>
            <a:r>
              <a:rPr kumimoji="0" lang="ru-RU" sz="32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Задание родителям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buFontTx/>
              <a:buNone/>
              <a:tabLst/>
              <a:defRPr/>
            </a:pPr>
            <a:endParaRPr kumimoji="0" lang="ru-RU" sz="32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800100" lvl="1" indent="-342900" algn="just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Настройтесь на положительный лад и настройте ребёнка.</a:t>
            </a:r>
          </a:p>
          <a:p>
            <a:pPr marL="800100" lvl="1" indent="-342900" algn="just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Посчитайте каждое упражнение до 8.</a:t>
            </a:r>
          </a:p>
          <a:p>
            <a:pPr marL="800100" lvl="1" indent="-342900" algn="just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Следите за правильностью выполнения упражнений.</a:t>
            </a:r>
          </a:p>
          <a:p>
            <a:pPr marL="800100" lvl="1" indent="-342900" algn="just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Снимите выполненное задание на видео и пришлите в группу.</a:t>
            </a:r>
          </a:p>
          <a:p>
            <a:pPr marL="800100" lvl="1" indent="-342900" algn="just">
              <a:buClr>
                <a:srgbClr val="C00000"/>
              </a:buClr>
              <a:buFont typeface="Wingdings" panose="05000000000000000000" pitchFamily="2" charset="2"/>
              <a:buChar char="ü"/>
            </a:pPr>
            <a:endParaRPr lang="ru-RU" sz="3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buFontTx/>
              <a:buNone/>
              <a:tabLst/>
              <a:defRPr/>
            </a:pPr>
            <a:endParaRPr kumimoji="0" lang="ru-RU" sz="32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Желаю удачи!</a:t>
            </a:r>
          </a:p>
        </p:txBody>
      </p:sp>
    </p:spTree>
    <p:extLst>
      <p:ext uri="{BB962C8B-B14F-4D97-AF65-F5344CB8AC3E}">
        <p14:creationId xmlns:p14="http://schemas.microsoft.com/office/powerpoint/2010/main" val="42396358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1122</TotalTime>
  <Words>225</Words>
  <Application>Microsoft Office PowerPoint</Application>
  <PresentationFormat>Экран (4:3)</PresentationFormat>
  <Paragraphs>33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Calibri</vt:lpstr>
      <vt:lpstr>Georgia</vt:lpstr>
      <vt:lpstr>Times New Roman</vt:lpstr>
      <vt:lpstr>Wingdings</vt:lpstr>
      <vt:lpstr>Тема Office</vt:lpstr>
      <vt:lpstr>Для учащихся 3 года обучения дополнительной общеразвивающей программы «Следуя за Терпсихорой» Ансамбль танца «Движение»  Педагог дополнительного образования Мельникова Марина Олеговна </vt:lpstr>
      <vt:lpstr> Здравствуйте, дорогие дети и родители!  Продолжим работать над подвижностью отдельных частей тела и их изолированием. Предлагаю для этого разучить комплекс упражнений.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Телеком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Виктор Викторович</dc:creator>
  <cp:lastModifiedBy>Admin</cp:lastModifiedBy>
  <cp:revision>117</cp:revision>
  <dcterms:created xsi:type="dcterms:W3CDTF">2011-02-03T16:19:48Z</dcterms:created>
  <dcterms:modified xsi:type="dcterms:W3CDTF">2025-03-24T06:30:07Z</dcterms:modified>
</cp:coreProperties>
</file>