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74" r:id="rId3"/>
    <p:sldId id="259" r:id="rId4"/>
    <p:sldId id="275" r:id="rId5"/>
    <p:sldId id="261" r:id="rId6"/>
    <p:sldId id="27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FFCCCC"/>
    <a:srgbClr val="FFCCFF"/>
    <a:srgbClr val="99CCFF"/>
    <a:srgbClr val="CCFFCC"/>
    <a:srgbClr val="2CFCCF"/>
    <a:srgbClr val="CC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87626" autoAdjust="0"/>
  </p:normalViewPr>
  <p:slideViewPr>
    <p:cSldViewPr>
      <p:cViewPr varScale="1">
        <p:scale>
          <a:sx n="93" d="100"/>
          <a:sy n="93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C84A-75D6-40EA-8974-500C2BF94194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B840-7BD9-4C2C-B0D9-C2D8D89D7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39999">
              <a:srgbClr val="CCFFCC"/>
            </a:gs>
            <a:gs pos="70000">
              <a:srgbClr val="CCFFCC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5896" y="3437559"/>
            <a:ext cx="5013200" cy="2287137"/>
          </a:xfrm>
        </p:spPr>
        <p:txBody>
          <a:bodyPr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 3 года обучения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дополнительной общеразвивающей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«Следуя за Терпсихорой»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Ансамбль танца «Движение»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 дополнительного образования Мельникова Марина Олеговна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1800" dirty="0"/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971600" y="1332710"/>
            <a:ext cx="701515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Задание «Изоляция: движение изолированных центров»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МБУДО «Центр внешкольной работы»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2025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46FCC-9209-EA1B-6990-249B5329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960440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Здравствуйте, дорогие дети и родители!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Продолжим работать над подвижностью отдельных частей тела и их изолированием. Предлагаю для этого разучить комплекс упражнений. </a:t>
            </a:r>
          </a:p>
        </p:txBody>
      </p:sp>
    </p:spTree>
    <p:extLst>
      <p:ext uri="{BB962C8B-B14F-4D97-AF65-F5344CB8AC3E}">
        <p14:creationId xmlns:p14="http://schemas.microsoft.com/office/powerpoint/2010/main" val="138955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188640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Clr>
                <a:srgbClr val="C00000"/>
              </a:buClr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Задание детям</a:t>
            </a:r>
          </a:p>
          <a:p>
            <a:pPr lvl="1" algn="ctr">
              <a:buClr>
                <a:srgbClr val="C00000"/>
              </a:buClr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Исходное положение ноги по широкой невыворотной 2 позиции:</a:t>
            </a:r>
          </a:p>
          <a:p>
            <a:pPr lvl="1" algn="just">
              <a:buClr>
                <a:srgbClr val="C00000"/>
              </a:buClr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Голова – наклоны вперед-назад, в сторону, ухом к плечу.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Плечи – поднимание-опускание сначала вместе, затем поочередно, в сочетании с наклоном вперед.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Руки – круговые движения к себе, от себя и поочередно.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FB935B-7E8F-D2C5-CAA3-96A0139CC5EA}"/>
              </a:ext>
            </a:extLst>
          </p:cNvPr>
          <p:cNvSpPr/>
          <p:nvPr/>
        </p:nvSpPr>
        <p:spPr>
          <a:xfrm>
            <a:off x="323528" y="764704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Грудная клетка – вперед-назад, в стороны, движение по квадрату, круговые.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Бедра – движения в стороны, вперед-назад, крестом, круговые.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Колени – круговые движения к себе, от себя.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Поднятие на полупальцы – сначала на обеих стопах, затем поочередно.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3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7797E7-24E3-6D20-4A2E-5E452069D268}"/>
              </a:ext>
            </a:extLst>
          </p:cNvPr>
          <p:cNvSpPr txBox="1"/>
          <p:nvPr/>
        </p:nvSpPr>
        <p:spPr>
          <a:xfrm>
            <a:off x="683568" y="620688"/>
            <a:ext cx="777686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buClr>
                <a:srgbClr val="C00000"/>
              </a:buClr>
            </a:pPr>
            <a:endParaRPr lang="ru-RU" sz="3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Встаньте в исходное положение.</a:t>
            </a:r>
          </a:p>
          <a:p>
            <a:pPr lvl="1" algn="just">
              <a:buClr>
                <a:srgbClr val="C00000"/>
              </a:buClr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Выполните каждое упражнение ритмично под счет или можно включить любимую музыку.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32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145FE9-8173-F040-FDD0-4581971CE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07525A-8160-6D73-7FE8-E0F728F52B33}"/>
              </a:ext>
            </a:extLst>
          </p:cNvPr>
          <p:cNvSpPr txBox="1"/>
          <p:nvPr/>
        </p:nvSpPr>
        <p:spPr>
          <a:xfrm>
            <a:off x="683568" y="428178"/>
            <a:ext cx="777686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 родителям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Настройтесь на положительный лад и настройте ребёнка.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Посчитайте каждое упражнение до 8.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Следите за правильностью выполнения упражнений.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Снимите выполненное задание на видео и пришлите в группу.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Желаю удачи!</a:t>
            </a:r>
          </a:p>
        </p:txBody>
      </p:sp>
    </p:spTree>
    <p:extLst>
      <p:ext uri="{BB962C8B-B14F-4D97-AF65-F5344CB8AC3E}">
        <p14:creationId xmlns:p14="http://schemas.microsoft.com/office/powerpoint/2010/main" val="423963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1122</TotalTime>
  <Words>225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Wingdings</vt:lpstr>
      <vt:lpstr>Тема Office</vt:lpstr>
      <vt:lpstr>Для учащихся 3 года обучения дополнительной общеразвивающей программы «Следуя за Терпсихорой» Ансамбль танца «Движение»  Педагог дополнительного образования Мельникова Марина Олеговна </vt:lpstr>
      <vt:lpstr> Здравствуйте, дорогие дети и родители!  Продолжим работать над подвижностью отдельных частей тела и их изолированием. Предлагаю для этого разучить комплекс упражнений.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Телеком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Викторович</dc:creator>
  <cp:lastModifiedBy>Admin</cp:lastModifiedBy>
  <cp:revision>117</cp:revision>
  <dcterms:created xsi:type="dcterms:W3CDTF">2011-02-03T16:19:48Z</dcterms:created>
  <dcterms:modified xsi:type="dcterms:W3CDTF">2025-03-24T06:30:07Z</dcterms:modified>
</cp:coreProperties>
</file>