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0C0"/>
    <a:srgbClr val="3CA8D8"/>
    <a:srgbClr val="007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A224-0F12-4F6D-858C-8C9951FDA479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BEB8-A5D6-4B89-AA21-3C204F093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58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A224-0F12-4F6D-858C-8C9951FDA479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BEB8-A5D6-4B89-AA21-3C204F093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1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A224-0F12-4F6D-858C-8C9951FDA479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BEB8-A5D6-4B89-AA21-3C204F093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9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A224-0F12-4F6D-858C-8C9951FDA479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BEB8-A5D6-4B89-AA21-3C204F093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80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A224-0F12-4F6D-858C-8C9951FDA479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BEB8-A5D6-4B89-AA21-3C204F093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2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A224-0F12-4F6D-858C-8C9951FDA479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BEB8-A5D6-4B89-AA21-3C204F093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4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A224-0F12-4F6D-858C-8C9951FDA479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BEB8-A5D6-4B89-AA21-3C204F093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69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A224-0F12-4F6D-858C-8C9951FDA479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BEB8-A5D6-4B89-AA21-3C204F093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3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A224-0F12-4F6D-858C-8C9951FDA479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BEB8-A5D6-4B89-AA21-3C204F093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0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A224-0F12-4F6D-858C-8C9951FDA479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BEB8-A5D6-4B89-AA21-3C204F093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65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A224-0F12-4F6D-858C-8C9951FDA479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BEB8-A5D6-4B89-AA21-3C204F093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0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2A224-0F12-4F6D-858C-8C9951FDA479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1BEB8-A5D6-4B89-AA21-3C204F093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46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516" y="712620"/>
            <a:ext cx="8712968" cy="97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Задание по декоративно-прикладному творчеству </a:t>
            </a:r>
          </a:p>
          <a:p>
            <a:pPr marL="0" marR="0" lvl="0" indent="0" algn="ctr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«Жар-птица» в технике «</a:t>
            </a:r>
            <a:r>
              <a:rPr kumimoji="0" lang="ru-RU" alt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пластилинографии</a:t>
            </a:r>
            <a:r>
              <a:rPr lang="ru-RU" altLang="ru-RU" sz="2800" b="1" kern="0" dirty="0" smtClean="0">
                <a:solidFill>
                  <a:srgbClr val="002060"/>
                </a:solidFill>
              </a:rPr>
              <a:t>»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6484" y="3413761"/>
            <a:ext cx="4572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5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 учащихся 2-го года обучения</a:t>
            </a:r>
            <a:b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дополнительной общеразвивающей </a:t>
            </a:r>
            <a:b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«Весёлый Самоделкин» </a:t>
            </a:r>
            <a:b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 </a:t>
            </a:r>
            <a:b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Попова Алина Семёновна</a:t>
            </a:r>
            <a:endParaRPr kumimoji="0" lang="ru-RU" altLang="ru-RU" sz="15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cs1.livemaster.ru/storage/04/37/f222e98e2222d5ed196bd946042k--kartiny-i-panno-bolshaya-kartina-zhar-ptitsa-akvare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301" y="2276872"/>
            <a:ext cx="3886950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CA84F6-3ED8-E4B6-66DB-08A6B92F81C7}"/>
              </a:ext>
            </a:extLst>
          </p:cNvPr>
          <p:cNvSpPr txBox="1"/>
          <p:nvPr/>
        </p:nvSpPr>
        <p:spPr>
          <a:xfrm>
            <a:off x="2555776" y="621166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МБУДО «Центр внешкольной работы»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00955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62074"/>
          </a:xfrm>
        </p:spPr>
        <p:txBody>
          <a:bodyPr>
            <a:normAutofit/>
          </a:bodyPr>
          <a:lstStyle/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Уважаемые родители и дети!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032526"/>
            <a:ext cx="8064896" cy="1219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Предлагаю вам вместе заняться 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декоративно-прикладным творчеством</a:t>
            </a:r>
            <a:r>
              <a:rPr kumimoji="0" lang="ru-RU" sz="20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 выполнить работу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нетрадиционной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технике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художественной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пластилинографии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2392466" cy="3709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771" y="2446784"/>
            <a:ext cx="2392465" cy="3709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973" y="2420888"/>
            <a:ext cx="2392465" cy="3686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427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064" y="1772816"/>
            <a:ext cx="4032448" cy="3312368"/>
          </a:xfrm>
        </p:spPr>
        <p:txBody>
          <a:bodyPr>
            <a:normAutofit/>
          </a:bodyPr>
          <a:lstStyle/>
          <a:p>
            <a:pPr lvl="0" algn="l" defTabSz="685800">
              <a:spcBef>
                <a:spcPts val="0"/>
              </a:spcBef>
              <a:defRPr/>
            </a:pPr>
            <a:r>
              <a:rPr lang="ru-RU" sz="2400" dirty="0" smtClean="0"/>
              <a:t>-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цветной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картон,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ножницы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простой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карандаш,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пластилин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пластиковая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подложка для лепки.</a:t>
            </a:r>
          </a:p>
        </p:txBody>
      </p:sp>
      <p:pic>
        <p:nvPicPr>
          <p:cNvPr id="3074" name="Picture 2" descr="C:\Users\Пользователь\Desktop\для презентации\IMG_20211025_17503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998471" y="1814398"/>
            <a:ext cx="3096344" cy="3229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DD4EA7-CAAF-AB96-031B-2D8037EF8564}"/>
              </a:ext>
            </a:extLst>
          </p:cNvPr>
          <p:cNvSpPr txBox="1"/>
          <p:nvPr/>
        </p:nvSpPr>
        <p:spPr>
          <a:xfrm>
            <a:off x="467544" y="753778"/>
            <a:ext cx="7560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Для работы приготовьте материалы:</a:t>
            </a:r>
          </a:p>
        </p:txBody>
      </p:sp>
    </p:spTree>
    <p:extLst>
      <p:ext uri="{BB962C8B-B14F-4D97-AF65-F5344CB8AC3E}">
        <p14:creationId xmlns:p14="http://schemas.microsoft.com/office/powerpoint/2010/main" val="36779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1. Рисуем на обратной стороне картона очертание птицы и вырезаем.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023" y="1726373"/>
            <a:ext cx="3468938" cy="3515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468938" cy="3515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753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7"/>
            <a:ext cx="8964488" cy="157018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Выбираем любой цвет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пластилина. Катаем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пластилина жгутики и очерчиваем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ими контуры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головы, крыла.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Пользователь\Desktop\для презентации\IMG_20211025_185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9695" y="2204864"/>
            <a:ext cx="364455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671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08912" cy="128215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Заполняем цветом голову и крыло (растягиваем пластилин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3888432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796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Заполняем узорами из пластилина всю Жар-птицу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Узоры можете придумать свои!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C:\Users\Пользователь\Desktop\для презентации\IMG_20211025_1947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397" y="1988840"/>
            <a:ext cx="4095223" cy="4058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C:\Users\Пользователь\Desktop\для презентации\IMG_20211025_2034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869" y="1988840"/>
            <a:ext cx="4232611" cy="4058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452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420888"/>
            <a:ext cx="32403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Творческих вам успехов!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ду ваши работы на следующем занятии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620688"/>
            <a:ext cx="4468755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23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116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Уважаемые родители и дети!</vt:lpstr>
      <vt:lpstr>- цветной картон, - ножницы, - простой карандаш, - пластилин, - пластиковая подложка для лепки.</vt:lpstr>
      <vt:lpstr>1. Рисуем на обратной стороне картона очертание птицы и вырезаем.</vt:lpstr>
      <vt:lpstr>2. Выбираем любой цвет пластилина. Катаем из пластилина жгутики и очерчиваем  ими контуры головы, крыла.</vt:lpstr>
      <vt:lpstr>3. Заполняем цветом голову и крыло (растягиваем пластилин).</vt:lpstr>
      <vt:lpstr>4. Заполняем узорами из пластилина всю Жар-птицу. Узоры можете придумать свои!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masta</cp:lastModifiedBy>
  <cp:revision>28</cp:revision>
  <dcterms:created xsi:type="dcterms:W3CDTF">2021-10-26T03:48:40Z</dcterms:created>
  <dcterms:modified xsi:type="dcterms:W3CDTF">2025-03-29T02:08:41Z</dcterms:modified>
</cp:coreProperties>
</file>