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62" r:id="rId3"/>
    <p:sldId id="264" r:id="rId4"/>
    <p:sldId id="277" r:id="rId5"/>
    <p:sldId id="297" r:id="rId6"/>
    <p:sldId id="278" r:id="rId7"/>
    <p:sldId id="296" r:id="rId8"/>
    <p:sldId id="293" r:id="rId9"/>
  </p:sldIdLst>
  <p:sldSz cx="9144000" cy="6858000" type="screen4x3"/>
  <p:notesSz cx="6858000" cy="9144000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000066"/>
    <a:srgbClr val="FF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56449-9E59-46C0-A31A-DC9A08EB21A3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88870-F165-4624-92F3-962E55A4B7E9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409207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38CBE-FFAC-4092-BE3E-F5900337D979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EE2F4-E38D-42CF-9362-2FB9D9C08C1A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06662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B0F1F-ECC0-492B-A7A9-F1C8F39146F8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8EE8A-98AC-48C0-854A-01594DA97404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4264765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ультимедиа 2"/>
          <p:cNvSpPr>
            <a:spLocks noGrp="1"/>
          </p:cNvSpPr>
          <p:nvPr>
            <p:ph type="media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1CF5F-2BAC-420A-95BD-CB3E52D73515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EF86B-3F73-4010-8B37-7B93FA4BE6C0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626019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4773-0514-41EB-B418-A4502BD88616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314F7-5A32-4B17-BD09-7676BF4583C2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298008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AA7F2-A29E-438E-B74B-4FCB2B18E549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5FBFD-E9E8-498E-905B-4F3EEB4B68F0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501050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A4CC5-9F5A-4ADE-8F7A-637848C3C316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1C417-7009-4C19-B53F-BE9CD6745129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066597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ACDB8-791F-44EC-902C-1214C3DF4977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E669A-574B-41F6-98BA-BED264BCF14E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4112035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04EEE-C9B5-46F8-BAC2-61C5A6EC5F72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8F171-BA6D-4640-BFA7-17CB0FCA7F70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6577057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63374-3864-41D6-86A4-3DDBD4F552AA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C1AA0-79BB-4A2B-BDD4-606665A422F7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603473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7B174-2F67-418E-8A62-8C52AC7A8A8E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361F9-9BEF-46F7-BE8E-101061A9DB3D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8288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B18C0-5C3B-4FD5-A1D0-0A25BC0AA93A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774CC-9FAF-4662-886B-71385261636B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622455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FCCFB-3D47-4E4E-A362-59E7523690C8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CE93E-BD74-481E-878E-2F9ED0A13F69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236825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5C503-D0DD-4AD4-A604-EFEBA6D7064C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370DC-7FAC-4671-813C-69D261E8A95F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7794054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59BC2-612E-41E6-811D-896AB9684677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E60A8-654E-4426-8697-A11B637C9450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0896001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982E1-88F3-4B68-AD47-6BBC671EBD76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87447-B93C-43D7-B1AF-366FAC89135D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555492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1FEBC-BFBF-4947-90EA-77732C11D154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3F5A8-CCAD-4789-B312-4EB772F66244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70094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AE14D-64D9-449C-8A8A-BB5F71503632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5DAC1-1645-4731-BDD0-640A4D196ED0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89163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127E4-0D1C-48DF-9656-5886FCC65F8E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BD77C-F68F-4B73-AD3D-654ED540517D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95441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079F8-2701-4552-9EC2-DB31AC0C4371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3CB62-9E76-49C2-A241-F0FAEB9F2E72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92904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DBBAA-EF2C-41F4-9DE4-DA33E27BADE4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F327B-9585-44C3-8572-CE58E432AB6F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597262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8D1B8-4153-4924-B71B-20E436A03EE9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94070-E009-482F-AD1D-324CBB523243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705035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F30B6-F729-4194-B6AB-7038EB153083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1E43-0514-44B8-B6EB-EAB5D00BE6C1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743996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uk-UA" altLang="ru-RU" smtClean="0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uk-UA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6D4E8C-8D8D-4109-8AF3-29244DD4C5C5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6020B92-B977-4164-BDF9-C4DDC31DAD1A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6428317-5B3E-45A0-A2EF-FCECEE96691D}" type="datetimeFigureOut">
              <a:rPr lang="uk-UA"/>
              <a:pPr>
                <a:defRPr/>
              </a:pPr>
              <a:t>03.05.2025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5570DDB-8B9B-42D1-88BA-FD708AC1F927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Edvard-Grig-Liricheskaya-p_esa-quotVesnoyquot(muzofon.com).mp3" TargetMode="Externa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vkvideo.ru/video226827239_456239478?ref_domain=yastatic.net" TargetMode="Externa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zen.ru/video/watch/6403c7b617db8758695c4c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video-44959377_456240074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 sz="quarter" idx="4294967295"/>
          </p:nvPr>
        </p:nvSpPr>
        <p:spPr>
          <a:xfrm>
            <a:off x="500063" y="1214438"/>
            <a:ext cx="8001000" cy="714375"/>
          </a:xfrm>
        </p:spPr>
        <p:txBody>
          <a:bodyPr rtlCol="0">
            <a:normAutofit fontScale="90000"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Муниципальное </a:t>
            </a:r>
            <a:r>
              <a:rPr lang="ru-RU" sz="13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бюджетное учреждение дополнительного образования</a:t>
            </a:r>
            <a:br>
              <a:rPr lang="ru-RU" sz="13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13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 «Центр внешкольной работы»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60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60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60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60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6000" dirty="0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5" name="Прямоугольник 3"/>
          <p:cNvSpPr>
            <a:spLocks noChangeArrowheads="1"/>
          </p:cNvSpPr>
          <p:nvPr/>
        </p:nvSpPr>
        <p:spPr bwMode="auto">
          <a:xfrm>
            <a:off x="2714625" y="6119813"/>
            <a:ext cx="457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latin typeface="Arial" panose="020B0604020202020204" pitchFamily="34" charset="0"/>
              </a:rPr>
              <a:t>г. Петропавловск-Камчатский</a:t>
            </a:r>
            <a:br>
              <a:rPr lang="ru-RU" altLang="ru-RU" sz="14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altLang="ru-RU" sz="1400">
                <a:solidFill>
                  <a:srgbClr val="000000"/>
                </a:solidFill>
                <a:latin typeface="Arial" panose="020B0604020202020204" pitchFamily="34" charset="0"/>
              </a:rPr>
              <a:t>2025 г.</a:t>
            </a:r>
            <a:endParaRPr lang="ru-RU" altLang="ru-RU" sz="1400"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3063" y="1214438"/>
            <a:ext cx="5643562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Задание по музыке</a:t>
            </a:r>
            <a:b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«ВЕСНА В МУЗЫКЕ»</a:t>
            </a:r>
            <a:r>
              <a:rPr lang="en-US" sz="28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8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800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3077" name="Прямоугольник 6"/>
          <p:cNvSpPr>
            <a:spLocks noChangeArrowheads="1"/>
          </p:cNvSpPr>
          <p:nvPr/>
        </p:nvSpPr>
        <p:spPr bwMode="auto">
          <a:xfrm>
            <a:off x="4357688" y="2714625"/>
            <a:ext cx="45720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для детей 2 года обучения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по дополнительной общеразвивающей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 программе «Музыка»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возраст 5-6 лет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педагог дополнительного образования</a:t>
            </a:r>
          </a:p>
          <a:p>
            <a:pPr algn="r">
              <a:spcBef>
                <a:spcPct val="0"/>
              </a:spcBef>
              <a:buClr>
                <a:srgbClr val="262626"/>
              </a:buClr>
              <a:buFontTx/>
              <a:buNone/>
            </a:pPr>
            <a:r>
              <a:rPr lang="ru-RU" altLang="ru-RU" sz="1800">
                <a:solidFill>
                  <a:srgbClr val="000000"/>
                </a:solidFill>
                <a:latin typeface="Arial" panose="020B0604020202020204" pitchFamily="34" charset="0"/>
              </a:rPr>
              <a:t>Атаманюк Александра Анатольевна</a:t>
            </a:r>
          </a:p>
        </p:txBody>
      </p:sp>
      <p:pic>
        <p:nvPicPr>
          <p:cNvPr id="3078" name="Picture 9" descr="v03 _7__0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" y="2643188"/>
            <a:ext cx="3571875" cy="2500312"/>
          </a:xfrm>
          <a:prstGeom prst="rect">
            <a:avLst/>
          </a:prstGeom>
          <a:noFill/>
          <a:ln w="57150">
            <a:solidFill>
              <a:srgbClr val="33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/>
          </p:cNvSpPr>
          <p:nvPr>
            <p:ph idx="1"/>
          </p:nvPr>
        </p:nvSpPr>
        <p:spPr>
          <a:xfrm>
            <a:off x="468313" y="620713"/>
            <a:ext cx="8229600" cy="5453062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3500" b="1" dirty="0" smtClean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   Здравствуйте</a:t>
            </a:r>
            <a:r>
              <a:rPr lang="ru-RU" altLang="ru-RU" sz="3500" b="1" dirty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, дорогие ребята и родители!</a:t>
            </a:r>
            <a:br>
              <a:rPr lang="ru-RU" altLang="ru-RU" sz="3500" b="1" dirty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ru-RU" altLang="ru-RU" sz="35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600" dirty="0" smtClean="0">
                <a:latin typeface="Arial" pitchFamily="34" charset="0"/>
                <a:cs typeface="Arial" pitchFamily="34" charset="0"/>
              </a:rPr>
              <a:t>Предлагаю совершить музыкальное путешествие. 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600" dirty="0" smtClean="0">
                <a:latin typeface="Arial" pitchFamily="34" charset="0"/>
                <a:cs typeface="Arial" pitchFamily="34" charset="0"/>
              </a:rPr>
              <a:t>Музыка обладает волшебством. 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600" dirty="0" smtClean="0">
                <a:latin typeface="Arial" pitchFamily="34" charset="0"/>
                <a:cs typeface="Arial" pitchFamily="34" charset="0"/>
              </a:rPr>
              <a:t>Она умеет передавать настроение природы. 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600" dirty="0" smtClean="0">
                <a:latin typeface="Arial" pitchFamily="34" charset="0"/>
                <a:cs typeface="Arial" pitchFamily="34" charset="0"/>
              </a:rPr>
              <a:t>Нужно только научиться её понимать и слушать.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2600" dirty="0" smtClean="0">
                <a:latin typeface="Arial" pitchFamily="34" charset="0"/>
                <a:cs typeface="Arial" pitchFamily="34" charset="0"/>
              </a:rPr>
              <a:t>Поговорим о </a:t>
            </a:r>
            <a:r>
              <a:rPr lang="ru-RU" altLang="ru-RU" sz="2600" i="1" dirty="0" smtClean="0">
                <a:latin typeface="Arial" pitchFamily="34" charset="0"/>
                <a:cs typeface="Arial" pitchFamily="34" charset="0"/>
              </a:rPr>
              <a:t>весне в музыке.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altLang="ru-RU" sz="2600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2600" dirty="0" smtClean="0">
                <a:latin typeface="Arial" pitchFamily="34" charset="0"/>
                <a:cs typeface="Arial" pitchFamily="34" charset="0"/>
              </a:rPr>
              <a:t>Люди приветствуют приходящую весну и прогоняют зиму. 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2600" dirty="0" smtClean="0">
                <a:latin typeface="Arial" pitchFamily="34" charset="0"/>
                <a:cs typeface="Arial" pitchFamily="34" charset="0"/>
              </a:rPr>
              <a:t>Весна несет новую жизнь и бодрое настроение.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>
          <a:xfrm>
            <a:off x="357188" y="214313"/>
            <a:ext cx="8329612" cy="1143000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 весны в музыке  композиторов </a:t>
            </a:r>
          </a:p>
        </p:txBody>
      </p:sp>
      <p:sp>
        <p:nvSpPr>
          <p:cNvPr id="51205" name="Rectangle 5"/>
          <p:cNvSpPr>
            <a:spLocks noGrp="1"/>
          </p:cNvSpPr>
          <p:nvPr>
            <p:ph sz="half" idx="2"/>
          </p:nvPr>
        </p:nvSpPr>
        <p:spPr>
          <a:xfrm>
            <a:off x="214313" y="1285875"/>
            <a:ext cx="8929687" cy="4840288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	После долгого зимнего сна начинает пробуждаться природа.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Вот как сам композитор П.И. Чайковский писал о чувствах, которые в нем вызывал приход весны: «Как я люблю, когда по улицам потекут потоки тающего снега и в воздухе  почувствуется что-то живительное и бодрящее! С какой любовью приветствуешь первую зеленую травку!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Как радуешься прилёту грачей, а за ними жаворонков и других заморских летних гостей! Какое необыкновенное воодушевление и подъем духа!»  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           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	Среди ярких музыкальных картин, связанных с  изображением природы - цикл П. И. Чайковского «Времена года».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ru-RU" altLang="ru-RU" sz="2400" dirty="0" smtClean="0"/>
          </a:p>
        </p:txBody>
      </p:sp>
      <p:pic>
        <p:nvPicPr>
          <p:cNvPr id="5124" name="Picture 6" descr="C:\Users\цвррезерв1\Desktop\65dc2692-8210-515e-ac67-e0c3219078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0313" y="4527550"/>
            <a:ext cx="4143375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8" dur="500"/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1" dur="500"/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4" dur="500"/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7" dur="500"/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2" grpId="1"/>
      <p:bldP spid="51205" grpId="0" build="p"/>
      <p:bldP spid="51205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4"/>
          <p:cNvSpPr>
            <a:spLocks noChangeArrowheads="1"/>
          </p:cNvSpPr>
          <p:nvPr/>
        </p:nvSpPr>
        <p:spPr bwMode="auto">
          <a:xfrm>
            <a:off x="320675" y="1484313"/>
            <a:ext cx="835818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/>
              <a:t>Пение жаворонка олицетворяет пробуждение природы от зимы.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/>
              <a:t>В пьесе чувствуется холодноватая звонкость, как будто вдыхают свежий аромат весны.  </a:t>
            </a:r>
          </a:p>
          <a:p>
            <a:pPr eaLnBrk="1" hangingPunct="1">
              <a:defRPr/>
            </a:pPr>
            <a:r>
              <a:rPr lang="en-US" altLang="ru-RU" sz="2400" b="1" dirty="0" smtClean="0">
                <a:hlinkClick r:id="rId2"/>
              </a:rPr>
              <a:t>https://vkvideo.ru/video226827239_456239478?ref_domain=yastatic.net</a:t>
            </a:r>
            <a:endParaRPr lang="ru-RU" altLang="ru-RU" sz="2400" b="1" dirty="0" smtClean="0"/>
          </a:p>
        </p:txBody>
      </p:sp>
      <p:pic>
        <p:nvPicPr>
          <p:cNvPr id="6147" name="Picture 2" descr="C:\Users\цвррезерв1\Downloads\1701704780_pictures-pibig-info-p-probuzhdenie-vesni-risunok-instagram-5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425" y="3573463"/>
            <a:ext cx="2222500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Прямоугольник 1"/>
          <p:cNvSpPr>
            <a:spLocks noChangeArrowheads="1"/>
          </p:cNvSpPr>
          <p:nvPr/>
        </p:nvSpPr>
        <p:spPr bwMode="auto">
          <a:xfrm>
            <a:off x="395288" y="265113"/>
            <a:ext cx="8208962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>
                <a:solidFill>
                  <a:srgbClr val="0070C0"/>
                </a:solidFill>
              </a:rPr>
              <a:t>Три пьесы – три месяца весны.</a:t>
            </a:r>
          </a:p>
          <a:p>
            <a:pPr algn="ctr" eaLnBrk="1" hangingPunct="1"/>
            <a:endParaRPr lang="ru-RU" altLang="ru-RU" sz="1100" b="1">
              <a:solidFill>
                <a:srgbClr val="0070C0"/>
              </a:solidFill>
            </a:endParaRPr>
          </a:p>
          <a:p>
            <a:pPr algn="ctr" eaLnBrk="1" hangingPunct="1"/>
            <a:r>
              <a:rPr lang="ru-RU" altLang="ru-RU" sz="3200" b="1">
                <a:solidFill>
                  <a:srgbClr val="0070C0"/>
                </a:solidFill>
              </a:rPr>
              <a:t>«Март. Песня жаворонка»</a:t>
            </a:r>
            <a:endParaRPr lang="ru-RU" altLang="ru-RU" sz="320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01" r="781" b="3743"/>
          <a:stretch>
            <a:fillRect/>
          </a:stretch>
        </p:blipFill>
        <p:spPr bwMode="auto">
          <a:xfrm>
            <a:off x="3059113" y="3933825"/>
            <a:ext cx="3600450" cy="259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Прямоугольник 5"/>
          <p:cNvSpPr>
            <a:spLocks noChangeArrowheads="1"/>
          </p:cNvSpPr>
          <p:nvPr/>
        </p:nvSpPr>
        <p:spPr bwMode="auto">
          <a:xfrm>
            <a:off x="500063" y="3000375"/>
            <a:ext cx="778668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2400" b="1">
                <a:latin typeface="Arial" panose="020B0604020202020204" pitchFamily="34" charset="0"/>
                <a:hlinkClick r:id="rId3"/>
              </a:rPr>
              <a:t>https://dzen.ru/video/watch/6403c7b617db8758695c4c0</a:t>
            </a:r>
            <a:endParaRPr lang="ru-RU" altLang="ru-RU" sz="24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1800" b="1">
              <a:latin typeface="Arial" panose="020B0604020202020204" pitchFamily="34" charset="0"/>
            </a:endParaRPr>
          </a:p>
        </p:txBody>
      </p:sp>
      <p:sp>
        <p:nvSpPr>
          <p:cNvPr id="7172" name="Прямоугольник 6"/>
          <p:cNvSpPr>
            <a:spLocks noChangeArrowheads="1"/>
          </p:cNvSpPr>
          <p:nvPr/>
        </p:nvSpPr>
        <p:spPr bwMode="auto">
          <a:xfrm>
            <a:off x="323850" y="933450"/>
            <a:ext cx="87153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2400">
                <a:latin typeface="Arial" panose="020B0604020202020204" pitchFamily="34" charset="0"/>
              </a:rPr>
              <a:t>Музыкальная пьеса наполнена светлым лирическим чувством.</a:t>
            </a:r>
          </a:p>
          <a:p>
            <a:pPr>
              <a:spcBef>
                <a:spcPct val="0"/>
              </a:spcBef>
            </a:pPr>
            <a:r>
              <a:rPr lang="ru-RU" altLang="ru-RU" sz="2400">
                <a:latin typeface="Arial" panose="020B0604020202020204" pitchFamily="34" charset="0"/>
              </a:rPr>
              <a:t> Композитор передаёт волнующе радостное, трепетное настроение, устремлённое навстречу солнцу, надеждам, счастью, упоение расцветающей природой. </a:t>
            </a:r>
          </a:p>
        </p:txBody>
      </p:sp>
      <p:sp>
        <p:nvSpPr>
          <p:cNvPr id="7173" name="Прямоугольник 1"/>
          <p:cNvSpPr>
            <a:spLocks noChangeArrowheads="1"/>
          </p:cNvSpPr>
          <p:nvPr/>
        </p:nvSpPr>
        <p:spPr bwMode="auto">
          <a:xfrm>
            <a:off x="1720850" y="284163"/>
            <a:ext cx="53451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3200" b="1">
                <a:solidFill>
                  <a:srgbClr val="0070C0"/>
                </a:solidFill>
              </a:rPr>
              <a:t>«Апрель. Подснежник»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maxresdefault (1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93888" y="3992563"/>
            <a:ext cx="5503862" cy="2616200"/>
          </a:xfrm>
          <a:noFill/>
        </p:spPr>
      </p:pic>
      <p:sp>
        <p:nvSpPr>
          <p:cNvPr id="8195" name="Прямоугольник 4"/>
          <p:cNvSpPr>
            <a:spLocks noChangeArrowheads="1"/>
          </p:cNvSpPr>
          <p:nvPr/>
        </p:nvSpPr>
        <p:spPr bwMode="auto">
          <a:xfrm>
            <a:off x="323850" y="1173163"/>
            <a:ext cx="86439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/>
              <a:t>Пьеса посвящена знаменитым «белым ночам», начинающимся в конце мая.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/>
              <a:t>В музыке отражена свежесть ночи, когда на улице светло, почти как днём, томная нега последних дней весны, за которыми наступает жара, тёплое солнце.  </a:t>
            </a:r>
          </a:p>
          <a:p>
            <a:pPr>
              <a:defRPr/>
            </a:pPr>
            <a:endParaRPr lang="ru-RU" altLang="ru-RU" sz="2400" dirty="0" smtClean="0"/>
          </a:p>
        </p:txBody>
      </p:sp>
      <p:sp>
        <p:nvSpPr>
          <p:cNvPr id="8196" name="Прямоугольник 5"/>
          <p:cNvSpPr>
            <a:spLocks noChangeArrowheads="1"/>
          </p:cNvSpPr>
          <p:nvPr/>
        </p:nvSpPr>
        <p:spPr bwMode="auto">
          <a:xfrm>
            <a:off x="1500188" y="3244850"/>
            <a:ext cx="71437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2400" b="1">
                <a:latin typeface="Arial" panose="020B0604020202020204" pitchFamily="34" charset="0"/>
                <a:hlinkClick r:id="rId3"/>
              </a:rPr>
              <a:t>https://vk.com/video-44959377_456240074</a:t>
            </a:r>
            <a:endParaRPr lang="ru-RU" altLang="ru-RU" sz="24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8197" name="Прямоугольник 1"/>
          <p:cNvSpPr>
            <a:spLocks noChangeArrowheads="1"/>
          </p:cNvSpPr>
          <p:nvPr/>
        </p:nvSpPr>
        <p:spPr bwMode="auto">
          <a:xfrm>
            <a:off x="2160588" y="363538"/>
            <a:ext cx="4968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3200" b="1">
                <a:solidFill>
                  <a:srgbClr val="0070C0"/>
                </a:solidFill>
              </a:rPr>
              <a:t>«Май. Белые ночи»</a:t>
            </a:r>
            <a:r>
              <a:rPr lang="ru-RU" altLang="ru-RU" sz="3200">
                <a:solidFill>
                  <a:srgbClr val="0070C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6"/>
          <p:cNvSpPr>
            <a:spLocks noChangeArrowheads="1" noChangeShapeType="1" noTextEdit="1"/>
          </p:cNvSpPr>
          <p:nvPr/>
        </p:nvSpPr>
        <p:spPr bwMode="auto">
          <a:xfrm>
            <a:off x="1908175" y="5373688"/>
            <a:ext cx="4824413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2000" kern="10">
              <a:ln w="19050">
                <a:solidFill>
                  <a:srgbClr val="9900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 sz="quarter" idx="4294967295"/>
          </p:nvPr>
        </p:nvSpPr>
        <p:spPr>
          <a:xfrm>
            <a:off x="792163" y="636588"/>
            <a:ext cx="7559675" cy="2703512"/>
          </a:xfrm>
        </p:spPr>
        <p:txBody>
          <a:bodyPr rtlCol="0">
            <a:normAutofit fontScale="90000"/>
          </a:bodyPr>
          <a:lstStyle/>
          <a:p>
            <a:pPr algn="l">
              <a:spcBef>
                <a:spcPts val="0"/>
              </a:spcBef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  <a:r>
              <a:rPr lang="ru-RU" altLang="ru-RU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alt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ридумайте и нарисуйте ВЕСНУ по пьесам</a:t>
            </a:r>
            <a:br>
              <a:rPr lang="ru-RU" alt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И. Чайковского.</a:t>
            </a:r>
            <a:br>
              <a:rPr lang="ru-RU" alt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alt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исунки принесите на следующее наше занятие.</a:t>
            </a:r>
            <a:br>
              <a:rPr lang="ru-RU" alt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br>
              <a:rPr lang="ru-RU" alt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220" name="Picture 8" descr="20668984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49575" y="3643313"/>
            <a:ext cx="3768725" cy="2828925"/>
          </a:xfrm>
          <a:prstGeom prst="rect">
            <a:avLst/>
          </a:prstGeom>
          <a:noFill/>
          <a:ln w="57150">
            <a:solidFill>
              <a:srgbClr val="33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86000" y="3036888"/>
            <a:ext cx="4572000" cy="78422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700" b="1">
                <a:solidFill>
                  <a:srgbClr val="0070C0"/>
                </a:solidFill>
              </a:rPr>
              <a:t>Удачи в творчестве!</a:t>
            </a:r>
            <a:r>
              <a:rPr lang="ru-RU" altLang="ru-RU" sz="2800" b="1">
                <a:solidFill>
                  <a:srgbClr val="000000"/>
                </a:solidFill>
              </a:rPr>
              <a:t/>
            </a:r>
            <a:br>
              <a:rPr lang="ru-RU" altLang="ru-RU" sz="2800" b="1">
                <a:solidFill>
                  <a:srgbClr val="000000"/>
                </a:solidFill>
              </a:rPr>
            </a:br>
            <a:endParaRPr lang="ru-RU" alt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</TotalTime>
  <Words>171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Cambria Math</vt:lpstr>
      <vt:lpstr>Специальное оформление</vt:lpstr>
      <vt:lpstr>Тема Office</vt:lpstr>
      <vt:lpstr>Муниципальное бюджетное учреждение дополнительного образования  «Центр внешкольной работы»   </vt:lpstr>
      <vt:lpstr>Презентация PowerPoint</vt:lpstr>
      <vt:lpstr>Тема  весны в музыке  композиторов </vt:lpstr>
      <vt:lpstr>Презентация PowerPoint</vt:lpstr>
      <vt:lpstr>Презентация PowerPoint</vt:lpstr>
      <vt:lpstr>Презентация PowerPoint</vt:lpstr>
      <vt:lpstr>Задание Придумайте и нарисуйте ВЕСНУ по пьесам П. И. Чайковского.  Рисунки принесите на следующее наше занятие.                            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 презентации</dc:title>
  <dc:creator>Павел</dc:creator>
  <cp:lastModifiedBy>Евгений</cp:lastModifiedBy>
  <cp:revision>30</cp:revision>
  <dcterms:created xsi:type="dcterms:W3CDTF">2009-01-08T12:15:48Z</dcterms:created>
  <dcterms:modified xsi:type="dcterms:W3CDTF">2025-05-03T06:43:55Z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0008001a0f0000000000010243100207f6000400038000</vt:lpwstr>
  </property>
</Properties>
</file>