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8"/>
  </p:notesMasterIdLst>
  <p:sldIdLst>
    <p:sldId id="256" r:id="rId2"/>
    <p:sldId id="294" r:id="rId3"/>
    <p:sldId id="259" r:id="rId4"/>
    <p:sldId id="258" r:id="rId5"/>
    <p:sldId id="260" r:id="rId6"/>
    <p:sldId id="286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Rg st="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EC2"/>
    <a:srgbClr val="CCECFF"/>
    <a:srgbClr val="FFEDC9"/>
    <a:srgbClr val="FFE8D1"/>
    <a:srgbClr val="FDFED2"/>
    <a:srgbClr val="FFFFEB"/>
    <a:srgbClr val="6C2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8243" autoAdjust="0"/>
  </p:normalViewPr>
  <p:slideViewPr>
    <p:cSldViewPr>
      <p:cViewPr varScale="1">
        <p:scale>
          <a:sx n="111" d="100"/>
          <a:sy n="111" d="100"/>
        </p:scale>
        <p:origin x="14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0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F64A11-6915-494B-9845-1A6C4C7F4EB9}" type="datetimeFigureOut">
              <a:rPr lang="ru-RU"/>
              <a:pPr>
                <a:defRPr/>
              </a:pPr>
              <a:t>03.05.2025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A9CF9B3-8D2C-4426-96C3-064D6C8B7A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fld id="{ED9BC215-381B-4992-8A65-71C0C945B90B}" type="slidenum">
              <a:rPr lang="ru-RU" altLang="ru-RU" sz="1200"/>
              <a:pPr/>
              <a:t>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fld id="{BD6520B1-09CC-40F5-BE0B-4C1B108FC42E}" type="slidenum">
              <a:rPr lang="ru-RU" altLang="ru-RU" sz="1200"/>
              <a:pPr/>
              <a:t>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fld id="{45FFE436-2085-4043-946C-C07B3990EBF6}" type="slidenum">
              <a:rPr lang="ru-RU" altLang="ru-RU" sz="1200"/>
              <a:pPr/>
              <a:t>5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932F-D4F1-4349-9F6F-DD746F1DE86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1183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EF5D-DB66-4317-BAC9-85FDC8623A2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2362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E381-07E0-450E-ABAB-015196402C1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6818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E5FCA-2D1C-4EAB-9D70-DFB2A698A35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804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3A2D-6B99-4339-AEB9-75A2CF6E400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1673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ABF79-0F6C-4B3C-97B6-BD68478F51B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7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67AE-EB12-4E16-974C-22D2AF42C53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5647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ADD9-4A1A-4084-B79F-8A6F83DEBBC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068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F309E-505A-41C5-B596-E64B67BB18D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6556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4C2C-2DC2-4500-8C3D-F9A665052B8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5245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19BA-2B38-4DCD-824F-5C583E03AC8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6301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CB0A76-DE4B-4A07-92A7-8E994B56B94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63" y="1714500"/>
            <a:ext cx="70358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sz="5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Задание по музыке</a:t>
            </a:r>
            <a:br>
              <a:rPr lang="ru-RU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«Музыкальные инструменты»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33338"/>
            <a:ext cx="914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ru-RU" altLang="ru-RU"/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2286000" y="621506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>
                <a:latin typeface="Arial" panose="020B0604020202020204" pitchFamily="34" charset="0"/>
                <a:cs typeface="Arial" panose="020B0604020202020204" pitchFamily="34" charset="0"/>
              </a:rPr>
              <a:t>2025 г.</a:t>
            </a:r>
          </a:p>
        </p:txBody>
      </p:sp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1714500" y="142875"/>
            <a:ext cx="5643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/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  <a:b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«Центр внешкольной работы»</a:t>
            </a:r>
            <a:endParaRPr lang="ru-RU" alt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Прямоугольник 7"/>
          <p:cNvSpPr>
            <a:spLocks noChangeArrowheads="1"/>
          </p:cNvSpPr>
          <p:nvPr/>
        </p:nvSpPr>
        <p:spPr bwMode="auto">
          <a:xfrm>
            <a:off x="2428875" y="3357563"/>
            <a:ext cx="63579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r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для детей 1 года обучения</a:t>
            </a:r>
          </a:p>
          <a:p>
            <a:pPr algn="r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</a:t>
            </a:r>
          </a:p>
          <a:p>
            <a:pPr algn="r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 программе «Музыка»</a:t>
            </a:r>
          </a:p>
          <a:p>
            <a:pPr algn="r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возраст 4-5 лет</a:t>
            </a:r>
          </a:p>
          <a:p>
            <a:pPr algn="r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algn="r">
              <a:buClr>
                <a:srgbClr val="262626"/>
              </a:buClr>
            </a:pPr>
            <a:r>
              <a:rPr lang="ru-RU" altLang="ru-RU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Атаманюк Александра Анатольевна</a:t>
            </a:r>
          </a:p>
        </p:txBody>
      </p:sp>
      <p:pic>
        <p:nvPicPr>
          <p:cNvPr id="3079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429000"/>
            <a:ext cx="32480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785813"/>
            <a:ext cx="87153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alt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Здравствуйте, дорогие ребята и родители!</a:t>
            </a:r>
            <a:br>
              <a:rPr lang="ru-RU" alt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pc="80" dirty="0">
              <a:solidFill>
                <a:srgbClr val="00206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pc="80" dirty="0">
                <a:solidFill>
                  <a:srgbClr val="00206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	Предлагаю </a:t>
            </a:r>
            <a:r>
              <a:rPr lang="ru-RU" spc="80" dirty="0">
                <a:solidFill>
                  <a:srgbClr val="00206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вместе с детьми продолжить изучать прекрасную </a:t>
            </a:r>
            <a:r>
              <a:rPr lang="ru-RU" spc="80" dirty="0">
                <a:solidFill>
                  <a:srgbClr val="00206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страну </a:t>
            </a:r>
            <a:r>
              <a:rPr lang="ru-RU" spc="80" dirty="0">
                <a:solidFill>
                  <a:srgbClr val="00206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под названием «МУЗЫКА».  </a:t>
            </a:r>
          </a:p>
          <a:p>
            <a:pPr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pc="80" dirty="0">
                <a:solidFill>
                  <a:srgbClr val="00206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	</a:t>
            </a:r>
          </a:p>
          <a:p>
            <a:pPr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pc="80" dirty="0">
                <a:solidFill>
                  <a:srgbClr val="00206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	Поговорим </a:t>
            </a:r>
            <a:r>
              <a:rPr lang="ru-RU" spc="80" dirty="0">
                <a:solidFill>
                  <a:srgbClr val="00206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о разных группах</a:t>
            </a:r>
            <a:r>
              <a:rPr lang="ru-RU" b="1" spc="80" dirty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музыкальных инструментах.</a:t>
            </a:r>
            <a:r>
              <a:rPr lang="ru-RU" spc="80" dirty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pc="80" dirty="0">
              <a:solidFill>
                <a:srgbClr val="00206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pc="80" dirty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На </a:t>
            </a:r>
            <a:r>
              <a:rPr lang="ru-RU" spc="80" dirty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наших занятиях мы уже изучали с ребятами </a:t>
            </a:r>
            <a:r>
              <a:rPr lang="ru-RU" spc="80" dirty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инструменты.</a:t>
            </a:r>
          </a:p>
          <a:p>
            <a:pPr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pc="80" dirty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Слушали </a:t>
            </a:r>
            <a:r>
              <a:rPr lang="ru-RU" spc="80" dirty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их звучание, разучивали технику игры, учились играть на инструментах под музыку.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82563"/>
            <a:ext cx="8361363" cy="18065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Посмотрите, какие бывают</a:t>
            </a:r>
            <a:b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духовые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музыкальные инструменты. </a:t>
            </a:r>
            <a:b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Попросите детей вспомнить названия этих</a:t>
            </a:r>
            <a:b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инструментов.</a:t>
            </a:r>
            <a:endParaRPr lang="ru-RU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7688" y="2143125"/>
            <a:ext cx="2135187" cy="1428750"/>
          </a:xfrm>
        </p:spPr>
      </p:pic>
      <p:pic>
        <p:nvPicPr>
          <p:cNvPr id="5124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3" y="4491038"/>
            <a:ext cx="31924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071563" y="5572125"/>
            <a:ext cx="194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мелодика</a:t>
            </a:r>
          </a:p>
        </p:txBody>
      </p:sp>
      <p:pic>
        <p:nvPicPr>
          <p:cNvPr id="5126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113" y="4500563"/>
            <a:ext cx="2887662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285750" y="3643313"/>
            <a:ext cx="185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свистулька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4714875" y="5572125"/>
            <a:ext cx="164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кларнет</a:t>
            </a:r>
          </a:p>
        </p:txBody>
      </p:sp>
      <p:sp>
        <p:nvSpPr>
          <p:cNvPr id="5129" name="TextBox 3"/>
          <p:cNvSpPr txBox="1">
            <a:spLocks noChangeArrowheads="1"/>
          </p:cNvSpPr>
          <p:nvPr/>
        </p:nvSpPr>
        <p:spPr bwMode="auto">
          <a:xfrm>
            <a:off x="4572000" y="3500438"/>
            <a:ext cx="181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свирель</a:t>
            </a:r>
          </a:p>
        </p:txBody>
      </p:sp>
      <p:pic>
        <p:nvPicPr>
          <p:cNvPr id="5130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2357438"/>
            <a:ext cx="16033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5"/>
          <p:cNvSpPr txBox="1">
            <a:spLocks noChangeArrowheads="1"/>
          </p:cNvSpPr>
          <p:nvPr/>
        </p:nvSpPr>
        <p:spPr bwMode="auto">
          <a:xfrm>
            <a:off x="7215188" y="5072063"/>
            <a:ext cx="1679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саксофон</a:t>
            </a:r>
          </a:p>
        </p:txBody>
      </p:sp>
      <p:pic>
        <p:nvPicPr>
          <p:cNvPr id="5132" name="Рисунок 8" descr="дудка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338" y="2143125"/>
            <a:ext cx="141922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5" descr="C:\Users\Администратор\Desktop\орп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139950"/>
            <a:ext cx="15716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Box 7"/>
          <p:cNvSpPr txBox="1">
            <a:spLocks noChangeArrowheads="1"/>
          </p:cNvSpPr>
          <p:nvPr/>
        </p:nvSpPr>
        <p:spPr bwMode="auto">
          <a:xfrm>
            <a:off x="2571750" y="3571875"/>
            <a:ext cx="125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дудка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857375"/>
            <a:ext cx="14462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1857375"/>
            <a:ext cx="19113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857375"/>
            <a:ext cx="20050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33375"/>
            <a:ext cx="7886700" cy="16351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Посмотрите, какие бывают</a:t>
            </a:r>
            <a:b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шумовые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музыкальные инструменты. </a:t>
            </a:r>
            <a:b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Попросите детей вспомнить названия этих инструментов.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4" name="Объект 4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4500563"/>
            <a:ext cx="2643187" cy="1614487"/>
          </a:xfrm>
        </p:spPr>
      </p:pic>
      <p:pic>
        <p:nvPicPr>
          <p:cNvPr id="7175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4500563"/>
            <a:ext cx="23574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 descr="C:\Users\Администратор\Desktop\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4500563"/>
            <a:ext cx="250031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Прямоугольник 11"/>
          <p:cNvSpPr>
            <a:spLocks noChangeArrowheads="1"/>
          </p:cNvSpPr>
          <p:nvPr/>
        </p:nvSpPr>
        <p:spPr bwMode="auto">
          <a:xfrm>
            <a:off x="6929438" y="6143625"/>
            <a:ext cx="1239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>
              <a:buClr>
                <a:schemeClr val="tx1"/>
              </a:buClr>
              <a:buSzPct val="50000"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бубен</a:t>
            </a:r>
          </a:p>
        </p:txBody>
      </p:sp>
      <p:sp>
        <p:nvSpPr>
          <p:cNvPr id="7178" name="Прямоугольник 12"/>
          <p:cNvSpPr>
            <a:spLocks noChangeArrowheads="1"/>
          </p:cNvSpPr>
          <p:nvPr/>
        </p:nvSpPr>
        <p:spPr bwMode="auto">
          <a:xfrm>
            <a:off x="5214938" y="3500438"/>
            <a:ext cx="137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>
              <a:buClr>
                <a:schemeClr val="tx1"/>
              </a:buClr>
              <a:buSzPct val="50000"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барабан</a:t>
            </a:r>
          </a:p>
        </p:txBody>
      </p:sp>
      <p:sp>
        <p:nvSpPr>
          <p:cNvPr id="7179" name="Прямоугольник 14"/>
          <p:cNvSpPr>
            <a:spLocks noChangeArrowheads="1"/>
          </p:cNvSpPr>
          <p:nvPr/>
        </p:nvSpPr>
        <p:spPr bwMode="auto">
          <a:xfrm>
            <a:off x="6929438" y="3500438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>
              <a:buClr>
                <a:schemeClr val="tx1"/>
              </a:buClr>
              <a:buSzPct val="50000"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треугольник</a:t>
            </a:r>
          </a:p>
        </p:txBody>
      </p:sp>
      <p:sp>
        <p:nvSpPr>
          <p:cNvPr id="7180" name="Прямоугольник 15"/>
          <p:cNvSpPr>
            <a:spLocks noChangeArrowheads="1"/>
          </p:cNvSpPr>
          <p:nvPr/>
        </p:nvSpPr>
        <p:spPr bwMode="auto">
          <a:xfrm>
            <a:off x="3071813" y="3429000"/>
            <a:ext cx="164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>
              <a:buClr>
                <a:schemeClr val="tx1"/>
              </a:buClr>
              <a:buSzPct val="50000"/>
            </a:pP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маракас</a:t>
            </a:r>
          </a:p>
        </p:txBody>
      </p:sp>
      <p:sp>
        <p:nvSpPr>
          <p:cNvPr id="7181" name="Прямоугольник 16"/>
          <p:cNvSpPr>
            <a:spLocks noChangeArrowheads="1"/>
          </p:cNvSpPr>
          <p:nvPr/>
        </p:nvSpPr>
        <p:spPr bwMode="auto">
          <a:xfrm>
            <a:off x="4000500" y="6143625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ксилофон</a:t>
            </a:r>
          </a:p>
        </p:txBody>
      </p:sp>
      <p:sp>
        <p:nvSpPr>
          <p:cNvPr id="7182" name="Прямоугольник 17"/>
          <p:cNvSpPr>
            <a:spLocks noChangeArrowheads="1"/>
          </p:cNvSpPr>
          <p:nvPr/>
        </p:nvSpPr>
        <p:spPr bwMode="auto">
          <a:xfrm>
            <a:off x="1071563" y="6143625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металлофон</a:t>
            </a:r>
          </a:p>
        </p:txBody>
      </p:sp>
      <p:sp>
        <p:nvSpPr>
          <p:cNvPr id="7183" name="Прямоугольник 19"/>
          <p:cNvSpPr>
            <a:spLocks noChangeArrowheads="1"/>
          </p:cNvSpPr>
          <p:nvPr/>
        </p:nvSpPr>
        <p:spPr bwMode="auto">
          <a:xfrm>
            <a:off x="642938" y="3500438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трещотка</a:t>
            </a:r>
          </a:p>
        </p:txBody>
      </p:sp>
      <p:pic>
        <p:nvPicPr>
          <p:cNvPr id="7184" name="Picture 12" descr="C:\Users\цвррезерв1\Downloads\635094169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1857375"/>
            <a:ext cx="1643062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0350"/>
            <a:ext cx="7886700" cy="14303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Посмотрите, какие бывают</a:t>
            </a:r>
            <a:br>
              <a:rPr lang="ru-RU" alt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струнные </a:t>
            </a:r>
            <a:r>
              <a:rPr lang="ru-RU" alt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музыкальные инструменты. </a:t>
            </a:r>
            <a:br>
              <a:rPr lang="ru-RU" alt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Попросите детей вспомнить названия этих</a:t>
            </a:r>
            <a:r>
              <a:rPr lang="ru-RU" alt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инструментов</a:t>
            </a:r>
            <a:r>
              <a:rPr lang="ru-RU" alt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9" name="Picture 4" descr="C:\Users\Администратор\Desktop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1813" y="5000625"/>
            <a:ext cx="2714625" cy="1292225"/>
          </a:xfrm>
          <a:noFill/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6715125" y="4286250"/>
            <a:ext cx="1071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арфа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42938" y="4214813"/>
            <a:ext cx="173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гитара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3571875" y="4214813"/>
            <a:ext cx="185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балалайка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4000500" y="6215063"/>
            <a:ext cx="97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гусли</a:t>
            </a:r>
          </a:p>
        </p:txBody>
      </p:sp>
      <p:pic>
        <p:nvPicPr>
          <p:cNvPr id="9224" name="Picture 11" descr="C:\Users\Администратор\Desktop\b40e06fd03ead4739597ea951fd0f9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1714500"/>
            <a:ext cx="2000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4" descr="C:\Users\Администратор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643063"/>
            <a:ext cx="2047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C:\Users\Администратор\Desktop\575133270cd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1714500"/>
            <a:ext cx="27146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50" y="571500"/>
            <a:ext cx="8643938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b="1" spc="80" dirty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Задание для совместного творчества с ребенком</a:t>
            </a:r>
          </a:p>
          <a:p>
            <a:pPr algn="just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ru-RU" sz="1800" b="1" spc="80" dirty="0">
              <a:solidFill>
                <a:srgbClr val="00206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Подберите подручные материалы: </a:t>
            </a: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столовые ложки, баночки с сыпучими, кастрюли и т.д.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Включите </a:t>
            </a: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русскую народную музыку или знакомую детскую </a:t>
            </a: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песенку.</a:t>
            </a:r>
            <a:endParaRPr lang="ru-RU" sz="2000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Шумим, стучим, включаем фантазию </a:t>
            </a: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подыгрываем </a:t>
            </a: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под музыку на «самодельных» или «подручных» музыкальных </a:t>
            </a: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инструментах.</a:t>
            </a:r>
            <a:endParaRPr lang="ru-RU" sz="2000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Нарисуйте любой музыкальный </a:t>
            </a: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инструмент, </a:t>
            </a: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который больше всего </a:t>
            </a: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понравился.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Принесите </a:t>
            </a: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рисунок на наше следующее музыкальное занятие</a:t>
            </a:r>
            <a:r>
              <a:rPr lang="ru-RU" sz="2000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lang="ru-RU" sz="1800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</TotalTime>
  <Words>145</Words>
  <Application>Microsoft Office PowerPoint</Application>
  <PresentationFormat>Экран (4:3)</PresentationFormat>
  <Paragraphs>47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Monotype Corsiva</vt:lpstr>
      <vt:lpstr>Arial</vt:lpstr>
      <vt:lpstr>Calibri Light</vt:lpstr>
      <vt:lpstr>Calibri</vt:lpstr>
      <vt:lpstr>Times New Roman</vt:lpstr>
      <vt:lpstr>Wingdings</vt:lpstr>
      <vt:lpstr>Cambria Math</vt:lpstr>
      <vt:lpstr>Тема Office</vt:lpstr>
      <vt:lpstr>  Задание по музыке «Музыкальные инструменты»</vt:lpstr>
      <vt:lpstr>Презентация PowerPoint</vt:lpstr>
      <vt:lpstr>Посмотрите, какие бывают духовые музыкальные инструменты.  Попросите детей вспомнить названия этих инструментов.</vt:lpstr>
      <vt:lpstr>Посмотрите, какие бывают шумовые музыкальные инструменты.  Попросите детей вспомнить названия этих инструментов. </vt:lpstr>
      <vt:lpstr>Посмотрите, какие бывают струнные музыкальные инструменты.  Попросите детей вспомнить названия этих инструментов. </vt:lpstr>
      <vt:lpstr>Презентация PowerPoint</vt:lpstr>
    </vt:vector>
  </TitlesOfParts>
  <Company>Granit nauki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Nika&amp;SerGer</dc:creator>
  <cp:lastModifiedBy>Евгений</cp:lastModifiedBy>
  <cp:revision>104</cp:revision>
  <dcterms:created xsi:type="dcterms:W3CDTF">2008-03-24T12:32:28Z</dcterms:created>
  <dcterms:modified xsi:type="dcterms:W3CDTF">2025-05-03T06:43:31Z</dcterms:modified>
</cp:coreProperties>
</file>