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4" r:id="rId3"/>
    <p:sldId id="268" r:id="rId4"/>
    <p:sldId id="267" r:id="rId5"/>
    <p:sldId id="266" r:id="rId6"/>
    <p:sldId id="26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93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8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04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81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57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76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89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57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11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2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A82A7-B61A-4BD4-BCCA-82A845351945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819B-3D2C-46F9-A887-675666BF33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87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AFB613-EC4F-1D35-442F-3E897F258613}"/>
              </a:ext>
            </a:extLst>
          </p:cNvPr>
          <p:cNvSpPr txBox="1"/>
          <p:nvPr/>
        </p:nvSpPr>
        <p:spPr>
          <a:xfrm>
            <a:off x="293511" y="166283"/>
            <a:ext cx="1140177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Муниципальное бюджетное учреждение дополнительного образования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«Центр внешкольной работы»</a:t>
            </a:r>
          </a:p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«Комплекс упражнений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разминки»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учащихся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1-го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года обучения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дополнительной общеразвивающей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программе «Ритмический калейдоскоп»</a:t>
            </a:r>
          </a:p>
          <a:p>
            <a:pPr algn="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- 5-6лет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Гоголева Ирина Владимировна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г. Петропавловск-Камчатский </a:t>
            </a:r>
          </a:p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2025г.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016AFCE-BEEF-AC12-0F17-D3A5DFA64CB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5341" y="2404346"/>
            <a:ext cx="3341510" cy="338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1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6866F-818F-AB4B-FEC9-501FDDE9F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82728"/>
            <a:ext cx="9144000" cy="2591508"/>
          </a:xfrm>
        </p:spPr>
        <p:txBody>
          <a:bodyPr>
            <a:norm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Здравствуйте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дети и родители!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</a:rPr>
            </a:b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F842FE-988E-ED49-DD44-1FB934298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111" y="2893964"/>
            <a:ext cx="11591778" cy="2133600"/>
          </a:xfr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Предлагаю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вам 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детьми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выполнить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упражнения для разминки.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61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0C0D9-2093-6A93-B764-8F9AE8F0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17" y="67139"/>
            <a:ext cx="11746524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Упражнения головой в различных направлениях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2A5666-79E7-06C4-CFDF-DF4D1D83F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217" y="1252330"/>
            <a:ext cx="8060789" cy="5287618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1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ru-RU" sz="10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Встаньте </a:t>
            </a:r>
            <a:r>
              <a:rPr kumimoji="0" lang="ru-RU" sz="10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прямо, ноги вместе, спина ровная.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0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kumimoji="0" lang="ru-RU" sz="10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клоните голову </a:t>
            </a:r>
            <a:r>
              <a:rPr kumimoji="0" lang="ru-RU" sz="10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вперед,</a:t>
            </a:r>
            <a:r>
              <a:rPr lang="ru-RU" sz="10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подбородком касайтесь </a:t>
            </a:r>
            <a:r>
              <a:rPr lang="ru-RU" sz="10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груди.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0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Наклоните голову назад</a:t>
            </a:r>
            <a:r>
              <a:rPr kumimoji="0" lang="ru-RU" sz="10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ru-RU" sz="10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ru-RU" sz="10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Наклоните </a:t>
            </a:r>
            <a:r>
              <a:rPr lang="ru-RU" sz="10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вправо, </a:t>
            </a:r>
            <a:r>
              <a:rPr lang="ru-RU" sz="10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влево</a:t>
            </a:r>
            <a:r>
              <a:rPr lang="ru-RU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0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ухом старайтесь </a:t>
            </a:r>
            <a:r>
              <a:rPr lang="ru-RU" sz="10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коснуться плеча. </a:t>
            </a:r>
            <a:endParaRPr lang="ru-RU" sz="10400" b="0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0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Подбородок направляйте точно </a:t>
            </a:r>
            <a:r>
              <a:rPr lang="ru-RU" sz="10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вперёд, не </a:t>
            </a:r>
            <a:r>
              <a:rPr lang="ru-RU" sz="10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смещая вверх </a:t>
            </a:r>
            <a:r>
              <a:rPr lang="ru-RU" sz="10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или вниз. </a:t>
            </a:r>
            <a:endParaRPr lang="ru-RU" sz="10400" b="0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0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Повторите медленно несколько раз.</a:t>
            </a:r>
            <a:endParaRPr lang="ru-RU" sz="10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BEF3976-471F-76B3-1D3E-17C113D309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49809" y="1835125"/>
            <a:ext cx="3190800" cy="406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7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CEB78-1857-3CAD-93D5-0BBBCEAC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для плеч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63D48F-1165-447C-77D3-BB84F690C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8539" y="1451112"/>
            <a:ext cx="6877878" cy="51087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ru-RU" b="0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Встаньте </a:t>
            </a:r>
            <a:r>
              <a:rPr lang="ru-RU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прямо, ноги вместе, спина ровная.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Обе руки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положите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плечи,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локти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разведите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стороны.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Начните вращения </a:t>
            </a:r>
            <a:r>
              <a:rPr lang="ru-RU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локтями вперед, сохраняя руки на плечах.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Затем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выполните упражнение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 обратную сторону.</a:t>
            </a:r>
            <a:endParaRPr lang="ru-RU" sz="26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F31FE2-969C-86ED-D27C-32D088B124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67754" y="1900025"/>
            <a:ext cx="4604098" cy="376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9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AAF59-81DE-93EC-3863-A2DBA9C50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Упражнения для корпуса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D0EE0C-19A3-39DE-1449-BD576A199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609" y="1350074"/>
            <a:ext cx="8750105" cy="52054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Исходное положение: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стоя, ноги на ширине плеч, руки вдоль корпуса.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Наклоны вперед: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руки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вытяните перед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собой,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наклонитесь вниз, вернитесь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в исходное положение.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Сохраняйте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ровную спину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Наклоны назад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, руки на поясе.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Наклоны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стороны: руки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поясе, локти разведите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стороны, наклоняйтесь влево-вправо, возвращаясь в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исходное положение.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Сохраняйте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ровную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спину.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Повторите каждое упражнение несколько раз.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E38558B-F646-4C97-5CEA-7E7FEB3BD47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207822" y="1350074"/>
            <a:ext cx="2109399" cy="183505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7105AC-3199-919E-6D09-5A60A2A80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822" y="4455489"/>
            <a:ext cx="2145978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0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C6386-D9B3-6356-4D89-0588977D2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469"/>
            <a:ext cx="10515600" cy="951094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Упражнения для стоп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BB6DB8-2E65-712A-7F5F-04FF86B6CA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9489" y="1839692"/>
            <a:ext cx="6011798" cy="41812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Сядьте на пол, спина ровная, упор рук рядом с бедрами.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Тяните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стопы от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себя.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Следите,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чтоб колени не отрывались от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пола.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атем тяните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стопы максимально на себя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Повторите упражнение несколько раз.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A2F6829-AE9F-852D-517C-BDF1DD1A35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4247" y="1932424"/>
            <a:ext cx="4775776" cy="299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7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D2AE29-6093-183A-6F29-F5261A6C5144}"/>
              </a:ext>
            </a:extLst>
          </p:cNvPr>
          <p:cNvSpPr txBox="1"/>
          <p:nvPr/>
        </p:nvSpPr>
        <p:spPr>
          <a:xfrm>
            <a:off x="690656" y="744471"/>
            <a:ext cx="10804658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Задание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Попросите ребенка 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каждое упражнение.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следующих занятиях мы будем их повторять.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Желаю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удачи!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0295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461</TotalTime>
  <Words>220</Words>
  <Application>Microsoft Office PowerPoint</Application>
  <PresentationFormat>Широкоэкранный</PresentationFormat>
  <Paragraphs>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Здравствуйте, дети и родители!  </vt:lpstr>
      <vt:lpstr>Упражнения головой в различных направлениях</vt:lpstr>
      <vt:lpstr>Упражнение для плеч</vt:lpstr>
      <vt:lpstr>Упражнения для корпуса</vt:lpstr>
      <vt:lpstr>Упражнения для стоп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Евгений</cp:lastModifiedBy>
  <cp:revision>27</cp:revision>
  <dcterms:created xsi:type="dcterms:W3CDTF">2024-11-25T21:55:43Z</dcterms:created>
  <dcterms:modified xsi:type="dcterms:W3CDTF">2025-04-12T10:35:42Z</dcterms:modified>
</cp:coreProperties>
</file>