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9" r:id="rId2"/>
    <p:sldId id="264" r:id="rId3"/>
    <p:sldId id="268" r:id="rId4"/>
    <p:sldId id="267" r:id="rId5"/>
    <p:sldId id="266" r:id="rId6"/>
    <p:sldId id="269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A82A7-B61A-4BD4-BCCA-82A845351945}" type="datetimeFigureOut">
              <a:rPr lang="ru-RU" smtClean="0"/>
              <a:pPr/>
              <a:t>12.04.2025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0819B-3D2C-46F9-A887-675666BF33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2931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A82A7-B61A-4BD4-BCCA-82A845351945}" type="datetimeFigureOut">
              <a:rPr lang="ru-RU" smtClean="0"/>
              <a:pPr/>
              <a:t>12.04.2025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0819B-3D2C-46F9-A887-675666BF33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9684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A82A7-B61A-4BD4-BCCA-82A845351945}" type="datetimeFigureOut">
              <a:rPr lang="ru-RU" smtClean="0"/>
              <a:pPr/>
              <a:t>12.04.2025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0819B-3D2C-46F9-A887-675666BF33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8044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A82A7-B61A-4BD4-BCCA-82A845351945}" type="datetimeFigureOut">
              <a:rPr lang="ru-RU" smtClean="0"/>
              <a:pPr/>
              <a:t>12.04.2025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0819B-3D2C-46F9-A887-675666BF33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9810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A82A7-B61A-4BD4-BCCA-82A845351945}" type="datetimeFigureOut">
              <a:rPr lang="ru-RU" smtClean="0"/>
              <a:pPr/>
              <a:t>12.04.2025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0819B-3D2C-46F9-A887-675666BF33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5746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A82A7-B61A-4BD4-BCCA-82A845351945}" type="datetimeFigureOut">
              <a:rPr lang="ru-RU" smtClean="0"/>
              <a:pPr/>
              <a:t>12.04.2025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0819B-3D2C-46F9-A887-675666BF33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5577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A82A7-B61A-4BD4-BCCA-82A845351945}" type="datetimeFigureOut">
              <a:rPr lang="ru-RU" smtClean="0"/>
              <a:pPr/>
              <a:t>12.04.2025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0819B-3D2C-46F9-A887-675666BF33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1768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A82A7-B61A-4BD4-BCCA-82A845351945}" type="datetimeFigureOut">
              <a:rPr lang="ru-RU" smtClean="0"/>
              <a:pPr/>
              <a:t>12.04.2025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0819B-3D2C-46F9-A887-675666BF33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7891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A82A7-B61A-4BD4-BCCA-82A845351945}" type="datetimeFigureOut">
              <a:rPr lang="ru-RU" smtClean="0"/>
              <a:pPr/>
              <a:t>12.04.2025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0819B-3D2C-46F9-A887-675666BF33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1576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A82A7-B61A-4BD4-BCCA-82A845351945}" type="datetimeFigureOut">
              <a:rPr lang="ru-RU" smtClean="0"/>
              <a:pPr/>
              <a:t>12.04.2025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0819B-3D2C-46F9-A887-675666BF33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4113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A82A7-B61A-4BD4-BCCA-82A845351945}" type="datetimeFigureOut">
              <a:rPr lang="ru-RU" smtClean="0"/>
              <a:pPr/>
              <a:t>12.04.2025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0819B-3D2C-46F9-A887-675666BF33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9526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0"/>
                <a:lumOff val="100000"/>
              </a:schemeClr>
            </a:gs>
            <a:gs pos="35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2A82A7-B61A-4BD4-BCCA-82A845351945}" type="datetimeFigureOut">
              <a:rPr lang="ru-RU" smtClean="0"/>
              <a:pPr/>
              <a:t>12.04.2025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70819B-3D2C-46F9-A887-675666BF33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7878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9AFB613-EC4F-1D35-442F-3E897F258613}"/>
              </a:ext>
            </a:extLst>
          </p:cNvPr>
          <p:cNvSpPr txBox="1"/>
          <p:nvPr/>
        </p:nvSpPr>
        <p:spPr>
          <a:xfrm>
            <a:off x="293511" y="166283"/>
            <a:ext cx="11401777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Муниципальное бюджетное учреждение дополнительного образования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«Центр внешкольной работы»</a:t>
            </a:r>
          </a:p>
          <a:p>
            <a:pPr algn="ctr"/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32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Задание</a:t>
            </a:r>
          </a:p>
          <a:p>
            <a:pPr algn="ctr"/>
            <a:r>
              <a:rPr lang="ru-RU" sz="32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«Комплекс упражнений </a:t>
            </a: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разминки»</a:t>
            </a:r>
            <a:endParaRPr lang="ru-RU" sz="32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endParaRPr lang="ru-RU" sz="24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ru-RU" sz="2000">
                <a:latin typeface="Arial" panose="020B0604020202020204" pitchFamily="34" charset="0"/>
                <a:cs typeface="Arial" panose="020B0604020202020204" pitchFamily="34" charset="0"/>
              </a:rPr>
              <a:t>учащихся </a:t>
            </a:r>
            <a:r>
              <a:rPr lang="ru-RU" sz="2000" smtClean="0">
                <a:latin typeface="Arial" panose="020B0604020202020204" pitchFamily="34" charset="0"/>
                <a:cs typeface="Arial" panose="020B0604020202020204" pitchFamily="34" charset="0"/>
              </a:rPr>
              <a:t>1-го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года обучения</a:t>
            </a:r>
            <a:b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по дополнительной общеразвивающей </a:t>
            </a:r>
            <a:b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программе «Ритмический калейдоскоп»</a:t>
            </a:r>
          </a:p>
          <a:p>
            <a:pPr algn="r"/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Возраст - 5-6лет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Педагог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дополнительного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образования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Гоголева Ирина Владимировна</a:t>
            </a:r>
          </a:p>
          <a:p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г. Петропавловск-Камчатский </a:t>
            </a:r>
          </a:p>
          <a:p>
            <a:pPr algn="ctr"/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2025г.</a:t>
            </a:r>
          </a:p>
          <a:p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A016AFCE-BEEF-AC12-0F17-D3A5DFA64CB0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25341" y="2404346"/>
            <a:ext cx="3341510" cy="3386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2317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86866F-818F-AB4B-FEC9-501FDDE9F5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782728"/>
            <a:ext cx="9144000" cy="2591508"/>
          </a:xfrm>
        </p:spPr>
        <p:txBody>
          <a:bodyPr>
            <a:normAutofit/>
          </a:bodyPr>
          <a:lstStyle/>
          <a:p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Здравствуйте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, </a:t>
            </a: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дети и родители!</a:t>
            </a:r>
            <a:br>
              <a:rPr kumimoji="0" lang="ru-RU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 Light" panose="020F0302020204030204"/>
              </a:rPr>
              <a:t/>
            </a:r>
            <a:br>
              <a:rPr kumimoji="0" lang="ru-RU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 Light" panose="020F0302020204030204"/>
              </a:rPr>
            </a:br>
            <a:endParaRPr lang="ru-RU" sz="3200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7F842FE-988E-ED49-DD44-1FB9342981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0111" y="2893964"/>
            <a:ext cx="11591778" cy="2133600"/>
          </a:xfrm>
        </p:spPr>
        <p:txBody>
          <a:bodyPr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Предлагаю 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вам </a:t>
            </a:r>
            <a:r>
              <a:rPr kumimoji="0" lang="ru-RU" sz="3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 детьми 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выполнить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упражнения для разминки.</a:t>
            </a: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5610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90C0D9-2093-6A93-B764-8F9AE8F036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217" y="67139"/>
            <a:ext cx="11746524" cy="1325563"/>
          </a:xfrm>
        </p:spPr>
        <p:txBody>
          <a:bodyPr>
            <a:normAutofit/>
          </a:bodyPr>
          <a:lstStyle/>
          <a:p>
            <a:pPr algn="ctr"/>
            <a:r>
              <a:rPr lang="ru-RU" sz="36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Упражнения головой в различных направлениях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42A5666-79E7-06C4-CFDF-DF4D1D83FE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3217" y="1252330"/>
            <a:ext cx="8060789" cy="5287618"/>
          </a:xfrm>
        </p:spPr>
        <p:txBody>
          <a:bodyPr>
            <a:normAutofit fontScale="25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ru-RU" sz="1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kumimoji="0" lang="ru-RU" sz="10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Встаньте </a:t>
            </a:r>
            <a:r>
              <a:rPr kumimoji="0" lang="ru-RU" sz="10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прямо, ноги вместе, спина ровная.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ru-RU" sz="10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</a:t>
            </a:r>
            <a:r>
              <a:rPr kumimoji="0" lang="ru-RU" sz="10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клоните голову </a:t>
            </a:r>
            <a:r>
              <a:rPr kumimoji="0" lang="ru-RU" sz="10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вперед,</a:t>
            </a:r>
            <a:r>
              <a:rPr lang="ru-RU" sz="104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400" b="0" i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подбородком касайтесь </a:t>
            </a:r>
            <a:r>
              <a:rPr lang="ru-RU" sz="104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груди.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ru-RU" sz="10400" b="0" i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Наклоните голову назад</a:t>
            </a:r>
            <a:r>
              <a:rPr kumimoji="0" lang="ru-RU" sz="10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kumimoji="0" lang="ru-RU" sz="10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R="0" lvl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tabLst/>
              <a:defRPr/>
            </a:pPr>
            <a:r>
              <a:rPr lang="ru-RU" sz="10400" b="0" i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Наклоните </a:t>
            </a:r>
            <a:r>
              <a:rPr lang="ru-RU" sz="104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вправо, </a:t>
            </a:r>
            <a:r>
              <a:rPr lang="ru-RU" sz="10400" b="0" i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влево</a:t>
            </a:r>
            <a:r>
              <a:rPr lang="ru-RU" sz="104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ru-RU" sz="10400" b="0" i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ухом старайтесь </a:t>
            </a:r>
            <a:r>
              <a:rPr lang="ru-RU" sz="104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коснуться плеча. </a:t>
            </a:r>
            <a:endParaRPr lang="ru-RU" sz="10400" b="0" i="0" dirty="0" smtClean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ru-RU" sz="10400" b="0" i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Подбородок направляйте точно </a:t>
            </a:r>
            <a:r>
              <a:rPr lang="ru-RU" sz="104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вперёд, не </a:t>
            </a:r>
            <a:r>
              <a:rPr lang="ru-RU" sz="10400" b="0" i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смещая вверх </a:t>
            </a:r>
            <a:r>
              <a:rPr lang="ru-RU" sz="104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или вниз. </a:t>
            </a:r>
            <a:endParaRPr lang="ru-RU" sz="10400" b="0" i="0" dirty="0" smtClean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ru-RU" sz="10400" dirty="0" smtClean="0">
                <a:latin typeface="Arial" panose="020B0604020202020204" pitchFamily="34" charset="0"/>
                <a:cs typeface="Arial" panose="020B0604020202020204" pitchFamily="34" charset="0"/>
              </a:rPr>
              <a:t>Повторите медленно несколько раз.</a:t>
            </a:r>
            <a:endParaRPr lang="ru-RU" sz="10400" b="0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FBEF3976-471F-76B3-1D3E-17C113D3093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8449809" y="1835125"/>
            <a:ext cx="3190800" cy="4062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51740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8CEB78-1857-3CAD-93D5-0BBBCEACC2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Упражнение для плеч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163D48F-1165-447C-77D3-BB84F690C4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38539" y="1451112"/>
            <a:ext cx="6877878" cy="5108713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endParaRPr lang="ru-RU" b="0" i="0" dirty="0" smtClean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2600" b="0" i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Встаньте </a:t>
            </a:r>
            <a:r>
              <a:rPr lang="ru-RU" sz="2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прямо, ноги вместе, спина ровная.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Обе руки 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положите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плечи,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локти 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разведите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в стороны.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2600" b="0" i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Начните вращения </a:t>
            </a:r>
            <a:r>
              <a:rPr lang="ru-RU" sz="26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локтями вперед, сохраняя руки на плечах.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Затем 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выполните упражнение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в обратную сторону.</a:t>
            </a:r>
            <a:endParaRPr lang="ru-RU" sz="2600" b="0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78F31FE2-969C-86ED-D27C-32D088B1246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067754" y="1900025"/>
            <a:ext cx="4604098" cy="3765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45938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CAAF59-81DE-93EC-3863-A2DBA9C503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971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36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Упражнения для корпуса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3D0EE0C-19A3-39DE-1449-BD576A1998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6609" y="1350074"/>
            <a:ext cx="8750105" cy="520547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2600" dirty="0" smtClean="0">
                <a:latin typeface="Arial" pitchFamily="34" charset="0"/>
                <a:cs typeface="Arial" pitchFamily="34" charset="0"/>
              </a:rPr>
              <a:t>Исходное положение: 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стоя, ноги на ширине плеч, руки вдоль корпуса.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2600" dirty="0" smtClean="0">
                <a:latin typeface="Arial" pitchFamily="34" charset="0"/>
                <a:cs typeface="Arial" pitchFamily="34" charset="0"/>
              </a:rPr>
              <a:t>Наклоны вперед: 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руки 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вытяните перед 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собой, 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наклонитесь вниз, вернитесь 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в исходное положение. 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Сохраняйте 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ровную спину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2600" dirty="0" smtClean="0">
                <a:latin typeface="Arial" pitchFamily="34" charset="0"/>
                <a:cs typeface="Arial" pitchFamily="34" charset="0"/>
              </a:rPr>
              <a:t>Наклоны назад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, руки на поясе.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2600" dirty="0" smtClean="0">
                <a:latin typeface="Arial" pitchFamily="34" charset="0"/>
                <a:cs typeface="Arial" pitchFamily="34" charset="0"/>
              </a:rPr>
              <a:t>Наклоны 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в 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стороны: руки 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на 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поясе, локти разведите 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в 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стороны, наклоняйтесь влево-вправо, возвращаясь в 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исходное положение. 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Сохраняйте 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ровную 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спину.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2600" dirty="0" smtClean="0">
                <a:latin typeface="Arial" pitchFamily="34" charset="0"/>
                <a:cs typeface="Arial" pitchFamily="34" charset="0"/>
              </a:rPr>
              <a:t>Повторите каждое упражнение несколько раз. </a:t>
            </a:r>
            <a:endParaRPr lang="ru-RU" sz="2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4E38558B-F646-4C97-5CEA-7E7FEB3BD47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9207822" y="1350074"/>
            <a:ext cx="2109399" cy="1835055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287105AC-3199-919E-6D09-5A60A2A806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07822" y="4455489"/>
            <a:ext cx="2145978" cy="182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27047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6C6386-D9B3-6356-4D89-0588977D20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4469"/>
            <a:ext cx="10515600" cy="951094"/>
          </a:xfrm>
        </p:spPr>
        <p:txBody>
          <a:bodyPr>
            <a:normAutofit/>
          </a:bodyPr>
          <a:lstStyle/>
          <a:p>
            <a:pPr algn="ctr"/>
            <a:r>
              <a:rPr lang="ru-RU" sz="36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Упражнения для стоп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8BB6DB8-2E65-712A-7F5F-04FF86B6CA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9489" y="1839692"/>
            <a:ext cx="6011798" cy="418128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Сядьте на пол, спина ровная, упор рук рядом с бедрами.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Тяните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стопы от 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себя.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Следите,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чтоб колени не отрывались от 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пола.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З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атем тяните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стопы максимально на себя</a:t>
            </a: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Повторите упражнение несколько раз.</a:t>
            </a:r>
            <a:endParaRPr lang="ru-RU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CA2F6829-AE9F-852D-517C-BDF1DD1A357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424247" y="1932424"/>
            <a:ext cx="4775776" cy="2993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52751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AD2AE29-6093-183A-6F29-F5261A6C5144}"/>
              </a:ext>
            </a:extLst>
          </p:cNvPr>
          <p:cNvSpPr txBox="1"/>
          <p:nvPr/>
        </p:nvSpPr>
        <p:spPr>
          <a:xfrm>
            <a:off x="690656" y="744471"/>
            <a:ext cx="10804658" cy="40010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6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Задание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Попросите ребенка </a:t>
            </a:r>
            <a:r>
              <a:rPr lang="ru-RU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выполнить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каждое упражнение.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На следующих занятиях мы будем их повторять.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Желаю 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удачи!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86029561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461</TotalTime>
  <Words>220</Words>
  <Application>Microsoft Office PowerPoint</Application>
  <PresentationFormat>Широкоэкранный</PresentationFormat>
  <Paragraphs>50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Тема Office</vt:lpstr>
      <vt:lpstr>Презентация PowerPoint</vt:lpstr>
      <vt:lpstr>Здравствуйте, дети и родители!  </vt:lpstr>
      <vt:lpstr>Упражнения головой в различных направлениях</vt:lpstr>
      <vt:lpstr>Упражнение для плеч</vt:lpstr>
      <vt:lpstr>Упражнения для корпуса</vt:lpstr>
      <vt:lpstr>Упражнения для стоп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Евгений</cp:lastModifiedBy>
  <cp:revision>27</cp:revision>
  <dcterms:created xsi:type="dcterms:W3CDTF">2024-11-25T21:55:43Z</dcterms:created>
  <dcterms:modified xsi:type="dcterms:W3CDTF">2025-04-12T10:35:42Z</dcterms:modified>
</cp:coreProperties>
</file>