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D86041-E587-F9DD-AD42-1DA282C66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E48510-6BFA-BD3C-562B-4C2684F4B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3397CB-E702-F2EC-1DA6-58F7A2892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370259-0711-3D01-60DB-F4306FC1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593735-B434-AC50-3664-F1D92037A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26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56821F-9DA0-83A7-5A1A-88AB65762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4BD488-08CE-A2F2-6DAF-E3984BB94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BCA59-E8B4-FB80-8693-FC38524F9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B6ED0C-4403-8C66-908B-F1AEB646D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CCF3A-58E8-A422-3B92-054D573E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183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8A31FF1-C9E5-14DE-F7F9-D6B2B82D07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DB2B6DC-BF8F-C6A5-AFC8-17203FE55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C33852-FEDB-3F6B-31F7-B8BB5738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5A6000-244F-88C7-CE66-31E6D433E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7C7D73-D517-EE2D-DE86-85BA75B9F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34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DDE98C-91D4-F1F0-4427-69502C74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5E72E8-A3C7-944E-0F98-D79BFBC87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6BB80F-03C1-3EA5-5918-6D75B3113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D1C0AF-7E6D-4FE3-D8A0-3265E8FD5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F42B48-2F6F-1F36-7463-DF4F983EE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65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00A07-FF81-3BAD-0BEE-4A73A922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9F9935-9B8D-80AD-6E7F-665505C32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DCC903-0F99-673D-3A58-435B2BF16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F68CD4-1259-9D83-B0AF-B5CCB750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75E509-263B-BA8F-6889-B832EFD44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30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CC993D-285F-CAF2-4055-3ED076109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486E9A-83E7-5E78-63B3-3964AACD0C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5FD172-351F-7B24-D643-1ED91E891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24BD0A-14B1-E4B0-CAE9-0BF686E9D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6CA28C-E12F-8727-8615-F330AB4C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41CD95-2238-41D1-6B68-E0F8FAFD6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11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6DAE01-A22F-977D-8910-B6F63DEC5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2CA107-8865-739D-F66D-35A0E4E9D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5BAB78F-89F7-13C6-E280-170F17BF4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D862E2C-1B0D-5DA7-CECE-4E1477B06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818228E-F977-0C14-B332-181F302AF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20F565A-133A-88A8-9304-3AE12D85D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AADDB23-ECF2-6FC9-7ADA-6DA39C133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6A31C7-E3F7-F34F-2352-5E3FE0261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11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76D89-0E41-62E2-CF3F-960A0A1E5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9E1EAF-3895-FD72-BBEE-23AAA8760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13A492-5674-7CF7-821F-215D2F73E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11C9AF8-4B13-8AA0-37F2-2E7E5EF12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7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2518489-3A53-18A2-D91C-B219D850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2EB0295-78A1-80FB-82DF-A80001E2C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EC628B-9020-126C-CB55-A357954D1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42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1B7CDE-A958-9340-2F14-602A3C6E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68C55D-ADCD-E6CA-6C8D-B6DEFD43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56EC6B-DB0B-0618-7505-4F1CA6365A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DC9A6D-6E50-822C-6E00-346DDC4B1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B93A80-05C8-8824-0501-B7093D5EA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925FE9-B8C8-F06E-2230-45B5FCB1D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50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93035-20FE-2C15-D181-CA46C9D28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4D1F11E-2F65-9D07-1841-BA0ED66C6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BF93D2-5A18-B069-586C-921307C9D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C8AE34-2450-2EBB-6644-02723B66A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32C412-E4EA-6167-1BCB-E684D0963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2DDB32-9AEE-C577-5C19-DAD16D942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85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B8BB25-1C55-14B6-60D0-03850FDC1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9B339A-3B9D-4E11-AE44-A173152AD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F18CBB-074C-5B25-740F-FB5B7B07E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4F358-A27F-450D-94E8-CE0D59DF2FAB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561E22-A449-E7B7-86ED-CB47C8F141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A572A0-4513-309E-0B60-B6B4B88F9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2483E-B74A-44B6-9FFA-A6EE9220C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53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911172-3395-6F81-9868-C0E402E53480}"/>
              </a:ext>
            </a:extLst>
          </p:cNvPr>
          <p:cNvSpPr txBox="1"/>
          <p:nvPr/>
        </p:nvSpPr>
        <p:spPr>
          <a:xfrm>
            <a:off x="363341" y="290516"/>
            <a:ext cx="11401939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Муниципальное бюджетное учреждение дополнительного образования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«Центр внешкольной работы»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Задание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«Комплекс упражнений на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растяжку»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Для учащихся 2-го года обучения</a:t>
            </a:r>
            <a:b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дополнительной общеразвивающей </a:t>
            </a:r>
            <a:b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программе «Ритмический калейдоскоп»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Возраст - 5-6лет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Педагог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дополнительного образования: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Гоголева Ирина Владимировна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г. Петропавловск-Камчатский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2025г.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C4218E-4ED6-6467-346C-EEBCA3662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4418" y="2369465"/>
            <a:ext cx="4176000" cy="246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83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077E5C-198B-80AE-6F8B-37AF823EBBE8}"/>
              </a:ext>
            </a:extLst>
          </p:cNvPr>
          <p:cNvSpPr txBox="1"/>
          <p:nvPr/>
        </p:nvSpPr>
        <p:spPr>
          <a:xfrm>
            <a:off x="643467" y="1407517"/>
            <a:ext cx="1110826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Здравствуйте,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дети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родители!</a:t>
            </a: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ru-RU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E492EE-1C53-DD70-F208-D826E62E2229}"/>
              </a:ext>
            </a:extLst>
          </p:cNvPr>
          <p:cNvSpPr txBox="1"/>
          <p:nvPr/>
        </p:nvSpPr>
        <p:spPr>
          <a:xfrm>
            <a:off x="451556" y="2676434"/>
            <a:ext cx="11029243" cy="2398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Предлагаю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вам с детьми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упражнения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 растяжку.</a:t>
            </a:r>
            <a:b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33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D33D41-7114-B2A5-CC14-0FEE0B28E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96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мостик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B87468-577D-88CC-4A33-3C0AC5FBF8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2222" y="1430514"/>
            <a:ext cx="5556956" cy="48461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Исходное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положение: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ложитесь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спину,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согните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ноги в коленях, руки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заведите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плечи.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Медленно распрямите руки и ноги.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Постарайтесь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встать на мостик.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осле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чего,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медленно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опускайтесь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пол в исходное положение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Повторите упражнение несколько раз.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62713694-C736-E6F0-F6FF-E6B8A5512DF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0584" y="1758421"/>
            <a:ext cx="5522976" cy="3977640"/>
          </a:xfrm>
        </p:spPr>
      </p:pic>
    </p:spTree>
    <p:extLst>
      <p:ext uri="{BB962C8B-B14F-4D97-AF65-F5344CB8AC3E}">
        <p14:creationId xmlns:p14="http://schemas.microsoft.com/office/powerpoint/2010/main" val="134549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B73DC-E8AE-D9A6-0575-830DBA580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178" y="426720"/>
            <a:ext cx="10515600" cy="89884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кошка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F2E9CF-32CD-3695-1AF8-B6438B85E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199" y="1475668"/>
            <a:ext cx="5892801" cy="493941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Встаньте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четвереньки и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опустите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голову вниз. 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Делайте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вдох,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поднимите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голову вверх и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прогибайте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спину так, чтобы живот был как можно ниже к полу. </a:t>
            </a:r>
            <a:endParaRPr lang="ru-RU" sz="2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Выдох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вернитесь в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исходное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положение и при этом 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втяните 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живот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Повторите упражнение несколько раз.</a:t>
            </a:r>
            <a:endParaRPr lang="ru-RU" sz="24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3CE406F3-32EA-92FA-9C0F-9858B15F9FF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083" y="2318631"/>
            <a:ext cx="5740718" cy="1937004"/>
          </a:xfrm>
        </p:spPr>
      </p:pic>
    </p:spTree>
    <p:extLst>
      <p:ext uri="{BB962C8B-B14F-4D97-AF65-F5344CB8AC3E}">
        <p14:creationId xmlns:p14="http://schemas.microsoft.com/office/powerpoint/2010/main" val="416875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9ED979-1AB5-2FD9-259D-57D55134A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160"/>
            <a:ext cx="10515600" cy="106140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«</a:t>
            </a:r>
            <a:r>
              <a:rPr lang="ru-RU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Лягушка»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E123F5-8F2F-4623-E6E9-CE5D09DEB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2844" y="1415627"/>
            <a:ext cx="5861756" cy="47206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Исходное положение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встаньте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 четвереньки и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разведите колени широко.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Медленно постарайтесь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приблизить бёдра к полу, но только до комфортных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ощущений.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Плавно опустите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предплечья на пол, ещё сильнее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опускайте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корпус и бёдра к полу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Вернитесь в исходное положение.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Выполните упражнение несколько раз.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id="{010300E5-29FC-10AE-A220-9F1A40F45D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8000"/>
                    </a14:imgEffect>
                    <a14:imgEffect>
                      <a14:brightnessContrast contrast="-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8643" y="1728853"/>
            <a:ext cx="4554197" cy="3359653"/>
          </a:xfrm>
        </p:spPr>
      </p:pic>
    </p:spTree>
    <p:extLst>
      <p:ext uri="{BB962C8B-B14F-4D97-AF65-F5344CB8AC3E}">
        <p14:creationId xmlns:p14="http://schemas.microsoft.com/office/powerpoint/2010/main" val="3242906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E61344-F175-85FC-D128-36F4D1D0959A}"/>
              </a:ext>
            </a:extLst>
          </p:cNvPr>
          <p:cNvSpPr txBox="1"/>
          <p:nvPr/>
        </p:nvSpPr>
        <p:spPr>
          <a:xfrm>
            <a:off x="186267" y="654831"/>
            <a:ext cx="11819466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Задание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Попросите ребенка повторить каждое упражнение.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следующих занятиях мы их повторим.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Желаю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удачи!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7516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184</Words>
  <Application>Microsoft Office PowerPoint</Application>
  <PresentationFormat>Широкоэкранный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Упражнение мостик</vt:lpstr>
      <vt:lpstr>Упражнение кошка</vt:lpstr>
      <vt:lpstr>Упражнение «Лягушка»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Евгений</cp:lastModifiedBy>
  <cp:revision>20</cp:revision>
  <dcterms:created xsi:type="dcterms:W3CDTF">2024-12-16T20:26:48Z</dcterms:created>
  <dcterms:modified xsi:type="dcterms:W3CDTF">2025-04-12T08:04:19Z</dcterms:modified>
</cp:coreProperties>
</file>