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4" r:id="rId4"/>
    <p:sldId id="265" r:id="rId5"/>
    <p:sldId id="266" r:id="rId6"/>
    <p:sldId id="267" r:id="rId7"/>
    <p:sldId id="260" r:id="rId8"/>
    <p:sldId id="268" r:id="rId9"/>
    <p:sldId id="269" r:id="rId10"/>
    <p:sldId id="270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41A37E-78DB-4642-AEB0-8D19FDFC5B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098" y="1280159"/>
            <a:ext cx="9191133" cy="1869337"/>
          </a:xfrm>
        </p:spPr>
        <p:txBody>
          <a:bodyPr/>
          <a:lstStyle/>
          <a:p>
            <a:pPr algn="ctr"/>
            <a:r>
              <a:rPr lang="ru-RU" sz="4000" dirty="0">
                <a:solidFill>
                  <a:schemeClr val="accent2">
                    <a:lumMod val="50000"/>
                  </a:schemeClr>
                </a:solidFill>
              </a:rPr>
              <a:t>Задание</a:t>
            </a:r>
            <a:br>
              <a:rPr lang="ru-RU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dirty="0">
                <a:solidFill>
                  <a:schemeClr val="accent2">
                    <a:lumMod val="50000"/>
                  </a:schemeClr>
                </a:solidFill>
              </a:rPr>
              <a:t>«Поделка из цветной бумаги</a:t>
            </a:r>
            <a:br>
              <a:rPr lang="ru-RU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dirty="0">
                <a:solidFill>
                  <a:schemeClr val="accent2">
                    <a:lumMod val="50000"/>
                  </a:schemeClr>
                </a:solidFill>
              </a:rPr>
              <a:t> "Веселая гусеница"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722BEE3-37AF-4114-B37C-1FC1C6E13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098" y="3285905"/>
            <a:ext cx="9575075" cy="229193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учащихся 1 года обучения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дополнительной общеразвивающей программы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«Бумажные фантазии»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5-7 лет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</a:pPr>
            <a:r>
              <a:rPr lang="ru-RU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</a:pPr>
            <a:r>
              <a:rPr lang="ru-RU" sz="29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Гура Ольга Анатольевна</a:t>
            </a:r>
            <a:endParaRPr lang="ru-RU" sz="29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88E69A-0BAD-4ADD-9637-8EA93AE95C51}"/>
              </a:ext>
            </a:extLst>
          </p:cNvPr>
          <p:cNvSpPr txBox="1"/>
          <p:nvPr/>
        </p:nvSpPr>
        <p:spPr>
          <a:xfrm>
            <a:off x="2458192" y="386928"/>
            <a:ext cx="61039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МБУДО «Центр внешкольной работы»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E2037F-1295-4C88-A862-3F045134B0BE}"/>
              </a:ext>
            </a:extLst>
          </p:cNvPr>
          <p:cNvSpPr txBox="1"/>
          <p:nvPr/>
        </p:nvSpPr>
        <p:spPr>
          <a:xfrm>
            <a:off x="2695700" y="5826932"/>
            <a:ext cx="61039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г. Петропавловск-Камчатский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ru-RU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2025 г.</a:t>
            </a:r>
          </a:p>
        </p:txBody>
      </p:sp>
    </p:spTree>
    <p:extLst>
      <p:ext uri="{BB962C8B-B14F-4D97-AF65-F5344CB8AC3E}">
        <p14:creationId xmlns:p14="http://schemas.microsoft.com/office/powerpoint/2010/main" val="1046939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5A86E8-0AEF-4BA3-A835-FD8CBA2D81AF}"/>
              </a:ext>
            </a:extLst>
          </p:cNvPr>
          <p:cNvSpPr txBox="1"/>
          <p:nvPr/>
        </p:nvSpPr>
        <p:spPr>
          <a:xfrm>
            <a:off x="527901" y="358219"/>
            <a:ext cx="819518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Делаем гусенице мордочку. Из светло-зеленой бумаги вырезаем усики. Из темно-зеленой бумаги вырезаем два кружочка. Приклеиваем кружочки к усикам.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3BD3575-2D95-42D3-BEC1-030EA09D17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17" t="16389" r="14785" b="14297"/>
          <a:stretch/>
        </p:blipFill>
        <p:spPr>
          <a:xfrm>
            <a:off x="1637227" y="2050990"/>
            <a:ext cx="6784526" cy="4251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9285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49200D-8837-450A-B10E-CCA5A58575A1}"/>
              </a:ext>
            </a:extLst>
          </p:cNvPr>
          <p:cNvSpPr txBox="1"/>
          <p:nvPr/>
        </p:nvSpPr>
        <p:spPr>
          <a:xfrm>
            <a:off x="622169" y="339365"/>
            <a:ext cx="85653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красной бумаги делаем ротик. Если у вас нет декоративных глаз, их можно сделать из черной и белой бумаги.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Приклеиваем все детали к голове.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1C7E541-E723-4353-A55A-B0A36685CC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911" t="7983" r="18720" b="6074"/>
          <a:stretch/>
        </p:blipFill>
        <p:spPr>
          <a:xfrm>
            <a:off x="3060904" y="2312159"/>
            <a:ext cx="4101039" cy="39269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40827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1D8481F-2A32-4EAA-BE94-FC5582D75AA3}"/>
              </a:ext>
            </a:extLst>
          </p:cNvPr>
          <p:cNvSpPr txBox="1"/>
          <p:nvPr/>
        </p:nvSpPr>
        <p:spPr>
          <a:xfrm>
            <a:off x="443060" y="386499"/>
            <a:ext cx="90057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этого нужно приклеить голову к телу. Склеиваем верхние части кругов между собой. Нижние части кругов разделяем и приклеиваем к заготовке с двух сторон.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C23C0FB-38AC-4FC4-8984-21AC4C5853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983" r="5381" b="20688"/>
          <a:stretch/>
        </p:blipFill>
        <p:spPr>
          <a:xfrm>
            <a:off x="1584193" y="1679161"/>
            <a:ext cx="7633574" cy="370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950D590-8A19-414B-9880-C4AE72DBAC3B}"/>
              </a:ext>
            </a:extLst>
          </p:cNvPr>
          <p:cNvSpPr txBox="1"/>
          <p:nvPr/>
        </p:nvSpPr>
        <p:spPr>
          <a:xfrm>
            <a:off x="855840" y="5578949"/>
            <a:ext cx="8592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Гусеница из цветной бумаги готова.</a:t>
            </a:r>
          </a:p>
          <a:p>
            <a:pPr algn="ctr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Она двигается, поэтому с ней очень интересно играть.</a:t>
            </a:r>
          </a:p>
        </p:txBody>
      </p:sp>
    </p:spTree>
    <p:extLst>
      <p:ext uri="{BB962C8B-B14F-4D97-AF65-F5344CB8AC3E}">
        <p14:creationId xmlns:p14="http://schemas.microsoft.com/office/powerpoint/2010/main" val="3829886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3EBA0A-3D62-428F-BCF2-402F375033B4}"/>
              </a:ext>
            </a:extLst>
          </p:cNvPr>
          <p:cNvSpPr txBox="1"/>
          <p:nvPr/>
        </p:nvSpPr>
        <p:spPr>
          <a:xfrm>
            <a:off x="339366" y="329938"/>
            <a:ext cx="92099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для родителей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Изготовление бумажных гусениц может стать интересным занятием для ребенка практически любого возраста. Сложность поделки подбирается в соответствии с возрастными особенностями. 	Если с маленькими детками можно делать простые аппликации, то со старшими можно изготавливать подвижные конструкции.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Чтобы не поранить руки и облегчить работу, стоит выбирать безопасные инструменты в соответствии с возрастными особенностями детей.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7764BE5-1932-4807-AAE6-6645641F0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668" y="3846824"/>
            <a:ext cx="2736000" cy="2736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D18513-7F9A-44A5-8BC2-202EAB9978E1}"/>
              </a:ext>
            </a:extLst>
          </p:cNvPr>
          <p:cNvSpPr txBox="1"/>
          <p:nvPr/>
        </p:nvSpPr>
        <p:spPr>
          <a:xfrm>
            <a:off x="1230199" y="4779820"/>
            <a:ext cx="3922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7747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160F40-37D0-44C3-87D3-13C4AEDBECDF}"/>
              </a:ext>
            </a:extLst>
          </p:cNvPr>
          <p:cNvSpPr txBox="1"/>
          <p:nvPr/>
        </p:nvSpPr>
        <p:spPr>
          <a:xfrm>
            <a:off x="0" y="235670"/>
            <a:ext cx="10110651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родители! </a:t>
            </a:r>
          </a:p>
          <a:p>
            <a:pPr algn="ctr"/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предлагаю вам вместе с детьми,  сделать подвижную гусеницу из цветной бумаги.</a:t>
            </a:r>
          </a:p>
          <a:p>
            <a:pPr algn="ctr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Вырезание из бумаги отлично развивает мелкую моторику.</a:t>
            </a:r>
          </a:p>
          <a:p>
            <a:pPr algn="ctr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Поделка «Гусеница из бумаги» состоит из простых элементов и подойдет для тренировки навыка вырезания из бумаги.</a:t>
            </a:r>
          </a:p>
          <a:p>
            <a:pPr algn="ctr"/>
            <a:endParaRPr lang="ru-RU" sz="24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CAEAF98-15DF-4419-B4BA-09CC3CEA0C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119" r="1429" b="12498"/>
          <a:stretch/>
        </p:blipFill>
        <p:spPr>
          <a:xfrm>
            <a:off x="2184588" y="3294901"/>
            <a:ext cx="7020000" cy="316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71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33FBF57-2595-432C-985C-C03830B84A51}"/>
              </a:ext>
            </a:extLst>
          </p:cNvPr>
          <p:cNvSpPr txBox="1"/>
          <p:nvPr/>
        </p:nvSpPr>
        <p:spPr>
          <a:xfrm>
            <a:off x="609600" y="245097"/>
            <a:ext cx="9592491" cy="5893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Отгадайте загадку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Волосата, зелена,</a:t>
            </a:r>
          </a:p>
          <a:p>
            <a:pPr>
              <a:lnSpc>
                <a:spcPct val="150000"/>
              </a:lnSpc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листьях прячется она,</a:t>
            </a:r>
          </a:p>
          <a:p>
            <a:pPr>
              <a:lnSpc>
                <a:spcPct val="150000"/>
              </a:lnSpc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Хоть имеет много ножек,</a:t>
            </a:r>
          </a:p>
          <a:p>
            <a:pPr>
              <a:lnSpc>
                <a:spcPct val="150000"/>
              </a:lnSpc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равно бежать не может.</a:t>
            </a:r>
          </a:p>
          <a:p>
            <a:pPr>
              <a:lnSpc>
                <a:spcPct val="150000"/>
              </a:lnSpc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Вдоль по листику ползет,</a:t>
            </a:r>
          </a:p>
          <a:p>
            <a:pPr>
              <a:lnSpc>
                <a:spcPct val="150000"/>
              </a:lnSpc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Бедный листик весь сгрызет.</a:t>
            </a:r>
          </a:p>
          <a:p>
            <a:pPr>
              <a:lnSpc>
                <a:spcPct val="150000"/>
              </a:lnSpc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(гусеница)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9A0EF18-4BF2-4B31-B9A9-696FEF41E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9691" y="1733385"/>
            <a:ext cx="3011127" cy="301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314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13AA4A-5B02-4BBC-8BC1-8419D6AFF827}"/>
              </a:ext>
            </a:extLst>
          </p:cNvPr>
          <p:cNvSpPr txBox="1"/>
          <p:nvPr/>
        </p:nvSpPr>
        <p:spPr>
          <a:xfrm>
            <a:off x="340263" y="298067"/>
            <a:ext cx="562510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 понадобятся материалы:</a:t>
            </a:r>
          </a:p>
          <a:p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цветная бумага (два оттенка зеленой, немного красной, белой и черной);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простой карандаш;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линейка;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декоративные глазки (по желанию);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клей;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ножницы.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02467C0-DD8A-45D1-9BC4-49D271D47E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98" t="9213" r="11446" b="11993"/>
          <a:stretch/>
        </p:blipFill>
        <p:spPr>
          <a:xfrm>
            <a:off x="5672689" y="1089993"/>
            <a:ext cx="5774516" cy="43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63869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84FE84-551E-4C3A-8753-1D5E2F1EA396}"/>
              </a:ext>
            </a:extLst>
          </p:cNvPr>
          <p:cNvSpPr txBox="1"/>
          <p:nvPr/>
        </p:nvSpPr>
        <p:spPr>
          <a:xfrm>
            <a:off x="275771" y="216817"/>
            <a:ext cx="589818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Приступаем к изготовлению гусеницы</a:t>
            </a:r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Берем лист темно-зеленой бумаги. Отмеряем по длинной стороне 3 см и проводим линию. Остальную часть листа расчерчиваем на полоски 1х10-12 см.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светло-зеленой бумаге рисуем два круга диаметром 10 см.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911E45B-0EBF-4062-BD33-A519555FDC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10" t="7783" r="17288" b="6115"/>
          <a:stretch/>
        </p:blipFill>
        <p:spPr>
          <a:xfrm>
            <a:off x="6362644" y="931739"/>
            <a:ext cx="4966405" cy="446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28379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A44655-A72F-42F1-BA94-9ED36398C939}"/>
              </a:ext>
            </a:extLst>
          </p:cNvPr>
          <p:cNvSpPr txBox="1"/>
          <p:nvPr/>
        </p:nvSpPr>
        <p:spPr>
          <a:xfrm>
            <a:off x="235671" y="406999"/>
            <a:ext cx="848741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Разрезаем бумагу на полоски и сгибаем на каждой полоске примерно по 0,5 см для приклеивания.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согнуть целую линию до разрезания, но детям будет проще сгибать отдельные полоски. И так больше тренируется мелкая моторика.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Вырезаем круги.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4278AFC-5760-4E42-9866-95D71DD75D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53" t="4765" r="13114" b="6591"/>
          <a:stretch/>
        </p:blipFill>
        <p:spPr>
          <a:xfrm>
            <a:off x="5382046" y="2239001"/>
            <a:ext cx="4642267" cy="421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97920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D5B23A7-3BA4-4AA5-8A41-3196D8E94B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1" r="56010" b="24934"/>
          <a:stretch/>
        </p:blipFill>
        <p:spPr>
          <a:xfrm>
            <a:off x="2410719" y="2057139"/>
            <a:ext cx="5420412" cy="40723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B573D1-29AC-4ED0-B6A3-CF23EF7EE501}"/>
              </a:ext>
            </a:extLst>
          </p:cNvPr>
          <p:cNvSpPr txBox="1"/>
          <p:nvPr/>
        </p:nvSpPr>
        <p:spPr>
          <a:xfrm>
            <a:off x="725864" y="716437"/>
            <a:ext cx="833329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 полезно собственноручно вырезать кружочки и сделать из них гусеницу</a:t>
            </a:r>
          </a:p>
        </p:txBody>
      </p:sp>
    </p:spTree>
    <p:extLst>
      <p:ext uri="{BB962C8B-B14F-4D97-AF65-F5344CB8AC3E}">
        <p14:creationId xmlns:p14="http://schemas.microsoft.com/office/powerpoint/2010/main" val="2409629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0DB719-0D1E-4312-A05A-DC720003F246}"/>
              </a:ext>
            </a:extLst>
          </p:cNvPr>
          <p:cNvSpPr txBox="1"/>
          <p:nvPr/>
        </p:nvSpPr>
        <p:spPr>
          <a:xfrm>
            <a:off x="367645" y="377072"/>
            <a:ext cx="902309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Начинаем сворачивать и приклеивать полоски. Сначала нужно немного согнуть их у основания.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976FC16-C543-48F6-89A7-F574698C11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02" t="13820" r="6078" b="11994"/>
          <a:stretch/>
        </p:blipFill>
        <p:spPr>
          <a:xfrm>
            <a:off x="1338606" y="1828799"/>
            <a:ext cx="6966408" cy="4402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81019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9F101EF-D8D1-4EC3-9FDD-C7B08A84B567}"/>
              </a:ext>
            </a:extLst>
          </p:cNvPr>
          <p:cNvSpPr txBox="1"/>
          <p:nvPr/>
        </p:nvSpPr>
        <p:spPr>
          <a:xfrm>
            <a:off x="1224736" y="945374"/>
            <a:ext cx="755640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получиться вот такая подвижная заготовка.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B8326EA-FF5F-4D27-9E6A-924A1708B8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02" t="15568" r="9180" b="12152"/>
          <a:stretch/>
        </p:blipFill>
        <p:spPr>
          <a:xfrm>
            <a:off x="1637421" y="1912742"/>
            <a:ext cx="6476214" cy="42891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152438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</TotalTime>
  <Words>431</Words>
  <Application>Microsoft Office PowerPoint</Application>
  <PresentationFormat>Широкоэкранный</PresentationFormat>
  <Paragraphs>55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Times New Roman</vt:lpstr>
      <vt:lpstr>Trebuchet MS</vt:lpstr>
      <vt:lpstr>Wingdings</vt:lpstr>
      <vt:lpstr>Wingdings 3</vt:lpstr>
      <vt:lpstr>Аспект</vt:lpstr>
      <vt:lpstr>Задание «Поделка из цветной бумаги  "Веселая гусеница"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: «Аппликация из бумаги «Гусеница»</dc:title>
  <dc:creator>Оля</dc:creator>
  <cp:lastModifiedBy>Admin</cp:lastModifiedBy>
  <cp:revision>16</cp:revision>
  <dcterms:created xsi:type="dcterms:W3CDTF">2025-03-23T22:40:20Z</dcterms:created>
  <dcterms:modified xsi:type="dcterms:W3CDTF">2025-03-24T07:35:08Z</dcterms:modified>
</cp:coreProperties>
</file>